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0" r:id="rId5"/>
    <p:sldId id="259" r:id="rId6"/>
  </p:sldIdLst>
  <p:sldSz cx="12192000" cy="6858000"/>
  <p:notesSz cx="6858000" cy="9144000"/>
  <p:defaultTextStyle>
    <a:defPPr>
      <a:defRPr lang="en-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42"/>
    <p:restoredTop sz="94679"/>
  </p:normalViewPr>
  <p:slideViewPr>
    <p:cSldViewPr snapToGrid="0" snapToObjects="1">
      <p:cViewPr varScale="1">
        <p:scale>
          <a:sx n="156" d="100"/>
          <a:sy n="156" d="100"/>
        </p:scale>
        <p:origin x="184"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82215-32A4-C343-B9DF-D64704077C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TR"/>
          </a:p>
        </p:txBody>
      </p:sp>
      <p:sp>
        <p:nvSpPr>
          <p:cNvPr id="3" name="Subtitle 2">
            <a:extLst>
              <a:ext uri="{FF2B5EF4-FFF2-40B4-BE49-F238E27FC236}">
                <a16:creationId xmlns:a16="http://schemas.microsoft.com/office/drawing/2014/main" id="{FCE070CD-E827-BF4A-A6C1-25DB38AC7D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TR"/>
          </a:p>
        </p:txBody>
      </p:sp>
      <p:sp>
        <p:nvSpPr>
          <p:cNvPr id="4" name="Date Placeholder 3">
            <a:extLst>
              <a:ext uri="{FF2B5EF4-FFF2-40B4-BE49-F238E27FC236}">
                <a16:creationId xmlns:a16="http://schemas.microsoft.com/office/drawing/2014/main" id="{46B965C8-0361-4243-BCA7-FE73504D4181}"/>
              </a:ext>
            </a:extLst>
          </p:cNvPr>
          <p:cNvSpPr>
            <a:spLocks noGrp="1"/>
          </p:cNvSpPr>
          <p:nvPr>
            <p:ph type="dt" sz="half" idx="10"/>
          </p:nvPr>
        </p:nvSpPr>
        <p:spPr/>
        <p:txBody>
          <a:bodyPr/>
          <a:lstStyle/>
          <a:p>
            <a:fld id="{DB27EF3A-A307-4546-AD89-F54DFE228654}" type="datetimeFigureOut">
              <a:rPr lang="en-TR" smtClean="0"/>
              <a:t>28.05.2023</a:t>
            </a:fld>
            <a:endParaRPr lang="en-TR"/>
          </a:p>
        </p:txBody>
      </p:sp>
      <p:sp>
        <p:nvSpPr>
          <p:cNvPr id="5" name="Footer Placeholder 4">
            <a:extLst>
              <a:ext uri="{FF2B5EF4-FFF2-40B4-BE49-F238E27FC236}">
                <a16:creationId xmlns:a16="http://schemas.microsoft.com/office/drawing/2014/main" id="{8839DE82-245E-3E4F-8058-00AD0E083E5B}"/>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DE46C9A3-3F86-C343-A8EB-8F25FA5780F1}"/>
              </a:ext>
            </a:extLst>
          </p:cNvPr>
          <p:cNvSpPr>
            <a:spLocks noGrp="1"/>
          </p:cNvSpPr>
          <p:nvPr>
            <p:ph type="sldNum" sz="quarter" idx="12"/>
          </p:nvPr>
        </p:nvSpPr>
        <p:spPr/>
        <p:txBody>
          <a:bodyPr/>
          <a:lstStyle/>
          <a:p>
            <a:fld id="{7814B1B9-02C4-C546-AE61-82AA3DA087D5}" type="slidenum">
              <a:rPr lang="en-TR" smtClean="0"/>
              <a:t>‹#›</a:t>
            </a:fld>
            <a:endParaRPr lang="en-TR"/>
          </a:p>
        </p:txBody>
      </p:sp>
    </p:spTree>
    <p:extLst>
      <p:ext uri="{BB962C8B-B14F-4D97-AF65-F5344CB8AC3E}">
        <p14:creationId xmlns:p14="http://schemas.microsoft.com/office/powerpoint/2010/main" val="5851331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8DD69-4F79-904E-AA1D-0125182536AC}"/>
              </a:ext>
            </a:extLst>
          </p:cNvPr>
          <p:cNvSpPr>
            <a:spLocks noGrp="1"/>
          </p:cNvSpPr>
          <p:nvPr>
            <p:ph type="title"/>
          </p:nvPr>
        </p:nvSpPr>
        <p:spPr/>
        <p:txBody>
          <a:bodyPr/>
          <a:lstStyle/>
          <a:p>
            <a:r>
              <a:rPr lang="en-US"/>
              <a:t>Click to edit Master title style</a:t>
            </a:r>
            <a:endParaRPr lang="en-TR"/>
          </a:p>
        </p:txBody>
      </p:sp>
      <p:sp>
        <p:nvSpPr>
          <p:cNvPr id="3" name="Vertical Text Placeholder 2">
            <a:extLst>
              <a:ext uri="{FF2B5EF4-FFF2-40B4-BE49-F238E27FC236}">
                <a16:creationId xmlns:a16="http://schemas.microsoft.com/office/drawing/2014/main" id="{07B6581B-248B-1C44-BCFD-EAFBE07C7C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C39B9138-9399-5940-8CD9-F53CF5A029F3}"/>
              </a:ext>
            </a:extLst>
          </p:cNvPr>
          <p:cNvSpPr>
            <a:spLocks noGrp="1"/>
          </p:cNvSpPr>
          <p:nvPr>
            <p:ph type="dt" sz="half" idx="10"/>
          </p:nvPr>
        </p:nvSpPr>
        <p:spPr/>
        <p:txBody>
          <a:bodyPr/>
          <a:lstStyle/>
          <a:p>
            <a:fld id="{DB27EF3A-A307-4546-AD89-F54DFE228654}" type="datetimeFigureOut">
              <a:rPr lang="en-TR" smtClean="0"/>
              <a:t>28.05.2023</a:t>
            </a:fld>
            <a:endParaRPr lang="en-TR"/>
          </a:p>
        </p:txBody>
      </p:sp>
      <p:sp>
        <p:nvSpPr>
          <p:cNvPr id="5" name="Footer Placeholder 4">
            <a:extLst>
              <a:ext uri="{FF2B5EF4-FFF2-40B4-BE49-F238E27FC236}">
                <a16:creationId xmlns:a16="http://schemas.microsoft.com/office/drawing/2014/main" id="{ACE66648-41D2-9F4D-B14D-96F679A12ACE}"/>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0CA4F407-CD33-A643-962F-FD7C521F6ABA}"/>
              </a:ext>
            </a:extLst>
          </p:cNvPr>
          <p:cNvSpPr>
            <a:spLocks noGrp="1"/>
          </p:cNvSpPr>
          <p:nvPr>
            <p:ph type="sldNum" sz="quarter" idx="12"/>
          </p:nvPr>
        </p:nvSpPr>
        <p:spPr/>
        <p:txBody>
          <a:bodyPr/>
          <a:lstStyle/>
          <a:p>
            <a:fld id="{7814B1B9-02C4-C546-AE61-82AA3DA087D5}" type="slidenum">
              <a:rPr lang="en-TR" smtClean="0"/>
              <a:t>‹#›</a:t>
            </a:fld>
            <a:endParaRPr lang="en-TR"/>
          </a:p>
        </p:txBody>
      </p:sp>
    </p:spTree>
    <p:extLst>
      <p:ext uri="{BB962C8B-B14F-4D97-AF65-F5344CB8AC3E}">
        <p14:creationId xmlns:p14="http://schemas.microsoft.com/office/powerpoint/2010/main" val="2332698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B8B568-78D2-2A4B-9660-406729C3530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TR"/>
          </a:p>
        </p:txBody>
      </p:sp>
      <p:sp>
        <p:nvSpPr>
          <p:cNvPr id="3" name="Vertical Text Placeholder 2">
            <a:extLst>
              <a:ext uri="{FF2B5EF4-FFF2-40B4-BE49-F238E27FC236}">
                <a16:creationId xmlns:a16="http://schemas.microsoft.com/office/drawing/2014/main" id="{88CA6351-DFF2-9E4A-8A05-AD748769984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ECF86C85-8070-EE44-8510-C8A48065A3D2}"/>
              </a:ext>
            </a:extLst>
          </p:cNvPr>
          <p:cNvSpPr>
            <a:spLocks noGrp="1"/>
          </p:cNvSpPr>
          <p:nvPr>
            <p:ph type="dt" sz="half" idx="10"/>
          </p:nvPr>
        </p:nvSpPr>
        <p:spPr/>
        <p:txBody>
          <a:bodyPr/>
          <a:lstStyle/>
          <a:p>
            <a:fld id="{DB27EF3A-A307-4546-AD89-F54DFE228654}" type="datetimeFigureOut">
              <a:rPr lang="en-TR" smtClean="0"/>
              <a:t>28.05.2023</a:t>
            </a:fld>
            <a:endParaRPr lang="en-TR"/>
          </a:p>
        </p:txBody>
      </p:sp>
      <p:sp>
        <p:nvSpPr>
          <p:cNvPr id="5" name="Footer Placeholder 4">
            <a:extLst>
              <a:ext uri="{FF2B5EF4-FFF2-40B4-BE49-F238E27FC236}">
                <a16:creationId xmlns:a16="http://schemas.microsoft.com/office/drawing/2014/main" id="{D12F0E37-DA18-7949-BD03-6F4BA950CB4E}"/>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E1B43D92-8B08-B546-A10E-6AFE5B903EF2}"/>
              </a:ext>
            </a:extLst>
          </p:cNvPr>
          <p:cNvSpPr>
            <a:spLocks noGrp="1"/>
          </p:cNvSpPr>
          <p:nvPr>
            <p:ph type="sldNum" sz="quarter" idx="12"/>
          </p:nvPr>
        </p:nvSpPr>
        <p:spPr/>
        <p:txBody>
          <a:bodyPr/>
          <a:lstStyle/>
          <a:p>
            <a:fld id="{7814B1B9-02C4-C546-AE61-82AA3DA087D5}" type="slidenum">
              <a:rPr lang="en-TR" smtClean="0"/>
              <a:t>‹#›</a:t>
            </a:fld>
            <a:endParaRPr lang="en-TR"/>
          </a:p>
        </p:txBody>
      </p:sp>
    </p:spTree>
    <p:extLst>
      <p:ext uri="{BB962C8B-B14F-4D97-AF65-F5344CB8AC3E}">
        <p14:creationId xmlns:p14="http://schemas.microsoft.com/office/powerpoint/2010/main" val="2941014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30852-0393-664E-9DE9-B8CED4D11824}"/>
              </a:ext>
            </a:extLst>
          </p:cNvPr>
          <p:cNvSpPr>
            <a:spLocks noGrp="1"/>
          </p:cNvSpPr>
          <p:nvPr>
            <p:ph type="title"/>
          </p:nvPr>
        </p:nvSpPr>
        <p:spPr/>
        <p:txBody>
          <a:bodyPr/>
          <a:lstStyle/>
          <a:p>
            <a:r>
              <a:rPr lang="en-US"/>
              <a:t>Click to edit Master title style</a:t>
            </a:r>
            <a:endParaRPr lang="en-TR"/>
          </a:p>
        </p:txBody>
      </p:sp>
      <p:sp>
        <p:nvSpPr>
          <p:cNvPr id="3" name="Content Placeholder 2">
            <a:extLst>
              <a:ext uri="{FF2B5EF4-FFF2-40B4-BE49-F238E27FC236}">
                <a16:creationId xmlns:a16="http://schemas.microsoft.com/office/drawing/2014/main" id="{E6142FC1-B0B8-DA46-8E84-C86119371A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C2ED2471-86E4-5D4C-8BF9-783D0509880F}"/>
              </a:ext>
            </a:extLst>
          </p:cNvPr>
          <p:cNvSpPr>
            <a:spLocks noGrp="1"/>
          </p:cNvSpPr>
          <p:nvPr>
            <p:ph type="dt" sz="half" idx="10"/>
          </p:nvPr>
        </p:nvSpPr>
        <p:spPr/>
        <p:txBody>
          <a:bodyPr/>
          <a:lstStyle/>
          <a:p>
            <a:fld id="{DB27EF3A-A307-4546-AD89-F54DFE228654}" type="datetimeFigureOut">
              <a:rPr lang="en-TR" smtClean="0"/>
              <a:t>28.05.2023</a:t>
            </a:fld>
            <a:endParaRPr lang="en-TR"/>
          </a:p>
        </p:txBody>
      </p:sp>
      <p:sp>
        <p:nvSpPr>
          <p:cNvPr id="5" name="Footer Placeholder 4">
            <a:extLst>
              <a:ext uri="{FF2B5EF4-FFF2-40B4-BE49-F238E27FC236}">
                <a16:creationId xmlns:a16="http://schemas.microsoft.com/office/drawing/2014/main" id="{9D1D96C7-D8D4-2842-8F66-3588258F997C}"/>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CC66420C-70B2-0B45-BF8D-B44CBF26CC3E}"/>
              </a:ext>
            </a:extLst>
          </p:cNvPr>
          <p:cNvSpPr>
            <a:spLocks noGrp="1"/>
          </p:cNvSpPr>
          <p:nvPr>
            <p:ph type="sldNum" sz="quarter" idx="12"/>
          </p:nvPr>
        </p:nvSpPr>
        <p:spPr/>
        <p:txBody>
          <a:bodyPr/>
          <a:lstStyle/>
          <a:p>
            <a:fld id="{7814B1B9-02C4-C546-AE61-82AA3DA087D5}" type="slidenum">
              <a:rPr lang="en-TR" smtClean="0"/>
              <a:t>‹#›</a:t>
            </a:fld>
            <a:endParaRPr lang="en-TR"/>
          </a:p>
        </p:txBody>
      </p:sp>
    </p:spTree>
    <p:extLst>
      <p:ext uri="{BB962C8B-B14F-4D97-AF65-F5344CB8AC3E}">
        <p14:creationId xmlns:p14="http://schemas.microsoft.com/office/powerpoint/2010/main" val="4175736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BEF18-6406-9049-BD3B-328BBD7544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TR"/>
          </a:p>
        </p:txBody>
      </p:sp>
      <p:sp>
        <p:nvSpPr>
          <p:cNvPr id="3" name="Text Placeholder 2">
            <a:extLst>
              <a:ext uri="{FF2B5EF4-FFF2-40B4-BE49-F238E27FC236}">
                <a16:creationId xmlns:a16="http://schemas.microsoft.com/office/drawing/2014/main" id="{A09C8788-E042-7341-90A3-CCA6FB25EA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E89B05-164F-EC4D-BFF4-719ABDA4A4E6}"/>
              </a:ext>
            </a:extLst>
          </p:cNvPr>
          <p:cNvSpPr>
            <a:spLocks noGrp="1"/>
          </p:cNvSpPr>
          <p:nvPr>
            <p:ph type="dt" sz="half" idx="10"/>
          </p:nvPr>
        </p:nvSpPr>
        <p:spPr/>
        <p:txBody>
          <a:bodyPr/>
          <a:lstStyle/>
          <a:p>
            <a:fld id="{DB27EF3A-A307-4546-AD89-F54DFE228654}" type="datetimeFigureOut">
              <a:rPr lang="en-TR" smtClean="0"/>
              <a:t>28.05.2023</a:t>
            </a:fld>
            <a:endParaRPr lang="en-TR"/>
          </a:p>
        </p:txBody>
      </p:sp>
      <p:sp>
        <p:nvSpPr>
          <p:cNvPr id="5" name="Footer Placeholder 4">
            <a:extLst>
              <a:ext uri="{FF2B5EF4-FFF2-40B4-BE49-F238E27FC236}">
                <a16:creationId xmlns:a16="http://schemas.microsoft.com/office/drawing/2014/main" id="{4F854AB1-73DB-CB4B-A1F5-A95D8EC35238}"/>
              </a:ext>
            </a:extLst>
          </p:cNvPr>
          <p:cNvSpPr>
            <a:spLocks noGrp="1"/>
          </p:cNvSpPr>
          <p:nvPr>
            <p:ph type="ftr" sz="quarter" idx="11"/>
          </p:nvPr>
        </p:nvSpPr>
        <p:spPr/>
        <p:txBody>
          <a:bodyPr/>
          <a:lstStyle/>
          <a:p>
            <a:endParaRPr lang="en-TR"/>
          </a:p>
        </p:txBody>
      </p:sp>
      <p:sp>
        <p:nvSpPr>
          <p:cNvPr id="6" name="Slide Number Placeholder 5">
            <a:extLst>
              <a:ext uri="{FF2B5EF4-FFF2-40B4-BE49-F238E27FC236}">
                <a16:creationId xmlns:a16="http://schemas.microsoft.com/office/drawing/2014/main" id="{94DCF1FF-F5C0-2F41-9EEC-B7F97AE4FCF7}"/>
              </a:ext>
            </a:extLst>
          </p:cNvPr>
          <p:cNvSpPr>
            <a:spLocks noGrp="1"/>
          </p:cNvSpPr>
          <p:nvPr>
            <p:ph type="sldNum" sz="quarter" idx="12"/>
          </p:nvPr>
        </p:nvSpPr>
        <p:spPr/>
        <p:txBody>
          <a:bodyPr/>
          <a:lstStyle/>
          <a:p>
            <a:fld id="{7814B1B9-02C4-C546-AE61-82AA3DA087D5}" type="slidenum">
              <a:rPr lang="en-TR" smtClean="0"/>
              <a:t>‹#›</a:t>
            </a:fld>
            <a:endParaRPr lang="en-TR"/>
          </a:p>
        </p:txBody>
      </p:sp>
    </p:spTree>
    <p:extLst>
      <p:ext uri="{BB962C8B-B14F-4D97-AF65-F5344CB8AC3E}">
        <p14:creationId xmlns:p14="http://schemas.microsoft.com/office/powerpoint/2010/main" val="8446248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36137-44E5-9F4D-80DD-FA54A135EFB0}"/>
              </a:ext>
            </a:extLst>
          </p:cNvPr>
          <p:cNvSpPr>
            <a:spLocks noGrp="1"/>
          </p:cNvSpPr>
          <p:nvPr>
            <p:ph type="title"/>
          </p:nvPr>
        </p:nvSpPr>
        <p:spPr/>
        <p:txBody>
          <a:bodyPr/>
          <a:lstStyle/>
          <a:p>
            <a:r>
              <a:rPr lang="en-US"/>
              <a:t>Click to edit Master title style</a:t>
            </a:r>
            <a:endParaRPr lang="en-TR"/>
          </a:p>
        </p:txBody>
      </p:sp>
      <p:sp>
        <p:nvSpPr>
          <p:cNvPr id="3" name="Content Placeholder 2">
            <a:extLst>
              <a:ext uri="{FF2B5EF4-FFF2-40B4-BE49-F238E27FC236}">
                <a16:creationId xmlns:a16="http://schemas.microsoft.com/office/drawing/2014/main" id="{62C9ACAC-7D19-A045-83A3-F63CD5D2300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Content Placeholder 3">
            <a:extLst>
              <a:ext uri="{FF2B5EF4-FFF2-40B4-BE49-F238E27FC236}">
                <a16:creationId xmlns:a16="http://schemas.microsoft.com/office/drawing/2014/main" id="{A85C3250-FDC2-5C4E-BCC3-2630A453E5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5" name="Date Placeholder 4">
            <a:extLst>
              <a:ext uri="{FF2B5EF4-FFF2-40B4-BE49-F238E27FC236}">
                <a16:creationId xmlns:a16="http://schemas.microsoft.com/office/drawing/2014/main" id="{6914FE79-2ACF-8E43-9327-45EE943FED97}"/>
              </a:ext>
            </a:extLst>
          </p:cNvPr>
          <p:cNvSpPr>
            <a:spLocks noGrp="1"/>
          </p:cNvSpPr>
          <p:nvPr>
            <p:ph type="dt" sz="half" idx="10"/>
          </p:nvPr>
        </p:nvSpPr>
        <p:spPr/>
        <p:txBody>
          <a:bodyPr/>
          <a:lstStyle/>
          <a:p>
            <a:fld id="{DB27EF3A-A307-4546-AD89-F54DFE228654}" type="datetimeFigureOut">
              <a:rPr lang="en-TR" smtClean="0"/>
              <a:t>28.05.2023</a:t>
            </a:fld>
            <a:endParaRPr lang="en-TR"/>
          </a:p>
        </p:txBody>
      </p:sp>
      <p:sp>
        <p:nvSpPr>
          <p:cNvPr id="6" name="Footer Placeholder 5">
            <a:extLst>
              <a:ext uri="{FF2B5EF4-FFF2-40B4-BE49-F238E27FC236}">
                <a16:creationId xmlns:a16="http://schemas.microsoft.com/office/drawing/2014/main" id="{55CC0398-4208-864A-BDF7-F10824715258}"/>
              </a:ext>
            </a:extLst>
          </p:cNvPr>
          <p:cNvSpPr>
            <a:spLocks noGrp="1"/>
          </p:cNvSpPr>
          <p:nvPr>
            <p:ph type="ftr" sz="quarter" idx="11"/>
          </p:nvPr>
        </p:nvSpPr>
        <p:spPr/>
        <p:txBody>
          <a:bodyPr/>
          <a:lstStyle/>
          <a:p>
            <a:endParaRPr lang="en-TR"/>
          </a:p>
        </p:txBody>
      </p:sp>
      <p:sp>
        <p:nvSpPr>
          <p:cNvPr id="7" name="Slide Number Placeholder 6">
            <a:extLst>
              <a:ext uri="{FF2B5EF4-FFF2-40B4-BE49-F238E27FC236}">
                <a16:creationId xmlns:a16="http://schemas.microsoft.com/office/drawing/2014/main" id="{980AB90C-DED9-8542-9624-F6B63AE2A6A4}"/>
              </a:ext>
            </a:extLst>
          </p:cNvPr>
          <p:cNvSpPr>
            <a:spLocks noGrp="1"/>
          </p:cNvSpPr>
          <p:nvPr>
            <p:ph type="sldNum" sz="quarter" idx="12"/>
          </p:nvPr>
        </p:nvSpPr>
        <p:spPr/>
        <p:txBody>
          <a:bodyPr/>
          <a:lstStyle/>
          <a:p>
            <a:fld id="{7814B1B9-02C4-C546-AE61-82AA3DA087D5}" type="slidenum">
              <a:rPr lang="en-TR" smtClean="0"/>
              <a:t>‹#›</a:t>
            </a:fld>
            <a:endParaRPr lang="en-TR"/>
          </a:p>
        </p:txBody>
      </p:sp>
    </p:spTree>
    <p:extLst>
      <p:ext uri="{BB962C8B-B14F-4D97-AF65-F5344CB8AC3E}">
        <p14:creationId xmlns:p14="http://schemas.microsoft.com/office/powerpoint/2010/main" val="1253375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B637D-E614-7148-A251-E9340972174D}"/>
              </a:ext>
            </a:extLst>
          </p:cNvPr>
          <p:cNvSpPr>
            <a:spLocks noGrp="1"/>
          </p:cNvSpPr>
          <p:nvPr>
            <p:ph type="title"/>
          </p:nvPr>
        </p:nvSpPr>
        <p:spPr>
          <a:xfrm>
            <a:off x="839788" y="365125"/>
            <a:ext cx="10515600" cy="1325563"/>
          </a:xfrm>
        </p:spPr>
        <p:txBody>
          <a:bodyPr/>
          <a:lstStyle/>
          <a:p>
            <a:r>
              <a:rPr lang="en-US"/>
              <a:t>Click to edit Master title style</a:t>
            </a:r>
            <a:endParaRPr lang="en-TR"/>
          </a:p>
        </p:txBody>
      </p:sp>
      <p:sp>
        <p:nvSpPr>
          <p:cNvPr id="3" name="Text Placeholder 2">
            <a:extLst>
              <a:ext uri="{FF2B5EF4-FFF2-40B4-BE49-F238E27FC236}">
                <a16:creationId xmlns:a16="http://schemas.microsoft.com/office/drawing/2014/main" id="{351FE972-446F-7F45-859F-59A7AAB0F1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495337F-B18B-AE47-8D06-12EBD00E21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5" name="Text Placeholder 4">
            <a:extLst>
              <a:ext uri="{FF2B5EF4-FFF2-40B4-BE49-F238E27FC236}">
                <a16:creationId xmlns:a16="http://schemas.microsoft.com/office/drawing/2014/main" id="{DCBBB79D-A197-9E48-A148-40A7494BB3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C00C14-C18B-DD46-869C-56C92383BA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7" name="Date Placeholder 6">
            <a:extLst>
              <a:ext uri="{FF2B5EF4-FFF2-40B4-BE49-F238E27FC236}">
                <a16:creationId xmlns:a16="http://schemas.microsoft.com/office/drawing/2014/main" id="{B73B69B3-688A-9244-AD9D-DEC0E3B83E46}"/>
              </a:ext>
            </a:extLst>
          </p:cNvPr>
          <p:cNvSpPr>
            <a:spLocks noGrp="1"/>
          </p:cNvSpPr>
          <p:nvPr>
            <p:ph type="dt" sz="half" idx="10"/>
          </p:nvPr>
        </p:nvSpPr>
        <p:spPr/>
        <p:txBody>
          <a:bodyPr/>
          <a:lstStyle/>
          <a:p>
            <a:fld id="{DB27EF3A-A307-4546-AD89-F54DFE228654}" type="datetimeFigureOut">
              <a:rPr lang="en-TR" smtClean="0"/>
              <a:t>28.05.2023</a:t>
            </a:fld>
            <a:endParaRPr lang="en-TR"/>
          </a:p>
        </p:txBody>
      </p:sp>
      <p:sp>
        <p:nvSpPr>
          <p:cNvPr id="8" name="Footer Placeholder 7">
            <a:extLst>
              <a:ext uri="{FF2B5EF4-FFF2-40B4-BE49-F238E27FC236}">
                <a16:creationId xmlns:a16="http://schemas.microsoft.com/office/drawing/2014/main" id="{84355271-64C8-D240-A21F-9C15C861B178}"/>
              </a:ext>
            </a:extLst>
          </p:cNvPr>
          <p:cNvSpPr>
            <a:spLocks noGrp="1"/>
          </p:cNvSpPr>
          <p:nvPr>
            <p:ph type="ftr" sz="quarter" idx="11"/>
          </p:nvPr>
        </p:nvSpPr>
        <p:spPr/>
        <p:txBody>
          <a:bodyPr/>
          <a:lstStyle/>
          <a:p>
            <a:endParaRPr lang="en-TR"/>
          </a:p>
        </p:txBody>
      </p:sp>
      <p:sp>
        <p:nvSpPr>
          <p:cNvPr id="9" name="Slide Number Placeholder 8">
            <a:extLst>
              <a:ext uri="{FF2B5EF4-FFF2-40B4-BE49-F238E27FC236}">
                <a16:creationId xmlns:a16="http://schemas.microsoft.com/office/drawing/2014/main" id="{9B7EDB35-C31A-0B43-84A1-BBC81F458E54}"/>
              </a:ext>
            </a:extLst>
          </p:cNvPr>
          <p:cNvSpPr>
            <a:spLocks noGrp="1"/>
          </p:cNvSpPr>
          <p:nvPr>
            <p:ph type="sldNum" sz="quarter" idx="12"/>
          </p:nvPr>
        </p:nvSpPr>
        <p:spPr/>
        <p:txBody>
          <a:bodyPr/>
          <a:lstStyle/>
          <a:p>
            <a:fld id="{7814B1B9-02C4-C546-AE61-82AA3DA087D5}" type="slidenum">
              <a:rPr lang="en-TR" smtClean="0"/>
              <a:t>‹#›</a:t>
            </a:fld>
            <a:endParaRPr lang="en-TR"/>
          </a:p>
        </p:txBody>
      </p:sp>
    </p:spTree>
    <p:extLst>
      <p:ext uri="{BB962C8B-B14F-4D97-AF65-F5344CB8AC3E}">
        <p14:creationId xmlns:p14="http://schemas.microsoft.com/office/powerpoint/2010/main" val="2530397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55982-C92D-2648-AF8A-B6F0134988A3}"/>
              </a:ext>
            </a:extLst>
          </p:cNvPr>
          <p:cNvSpPr>
            <a:spLocks noGrp="1"/>
          </p:cNvSpPr>
          <p:nvPr>
            <p:ph type="title"/>
          </p:nvPr>
        </p:nvSpPr>
        <p:spPr/>
        <p:txBody>
          <a:bodyPr/>
          <a:lstStyle/>
          <a:p>
            <a:r>
              <a:rPr lang="en-US"/>
              <a:t>Click to edit Master title style</a:t>
            </a:r>
            <a:endParaRPr lang="en-TR"/>
          </a:p>
        </p:txBody>
      </p:sp>
      <p:sp>
        <p:nvSpPr>
          <p:cNvPr id="3" name="Date Placeholder 2">
            <a:extLst>
              <a:ext uri="{FF2B5EF4-FFF2-40B4-BE49-F238E27FC236}">
                <a16:creationId xmlns:a16="http://schemas.microsoft.com/office/drawing/2014/main" id="{5889A4C8-AE38-5841-BF3A-DAC740CC00F3}"/>
              </a:ext>
            </a:extLst>
          </p:cNvPr>
          <p:cNvSpPr>
            <a:spLocks noGrp="1"/>
          </p:cNvSpPr>
          <p:nvPr>
            <p:ph type="dt" sz="half" idx="10"/>
          </p:nvPr>
        </p:nvSpPr>
        <p:spPr/>
        <p:txBody>
          <a:bodyPr/>
          <a:lstStyle/>
          <a:p>
            <a:fld id="{DB27EF3A-A307-4546-AD89-F54DFE228654}" type="datetimeFigureOut">
              <a:rPr lang="en-TR" smtClean="0"/>
              <a:t>28.05.2023</a:t>
            </a:fld>
            <a:endParaRPr lang="en-TR"/>
          </a:p>
        </p:txBody>
      </p:sp>
      <p:sp>
        <p:nvSpPr>
          <p:cNvPr id="4" name="Footer Placeholder 3">
            <a:extLst>
              <a:ext uri="{FF2B5EF4-FFF2-40B4-BE49-F238E27FC236}">
                <a16:creationId xmlns:a16="http://schemas.microsoft.com/office/drawing/2014/main" id="{AC964E9E-3DAF-674B-AEC5-0378BE9CC362}"/>
              </a:ext>
            </a:extLst>
          </p:cNvPr>
          <p:cNvSpPr>
            <a:spLocks noGrp="1"/>
          </p:cNvSpPr>
          <p:nvPr>
            <p:ph type="ftr" sz="quarter" idx="11"/>
          </p:nvPr>
        </p:nvSpPr>
        <p:spPr/>
        <p:txBody>
          <a:bodyPr/>
          <a:lstStyle/>
          <a:p>
            <a:endParaRPr lang="en-TR"/>
          </a:p>
        </p:txBody>
      </p:sp>
      <p:sp>
        <p:nvSpPr>
          <p:cNvPr id="5" name="Slide Number Placeholder 4">
            <a:extLst>
              <a:ext uri="{FF2B5EF4-FFF2-40B4-BE49-F238E27FC236}">
                <a16:creationId xmlns:a16="http://schemas.microsoft.com/office/drawing/2014/main" id="{519F61C7-7F31-BB49-BB76-E3955F016887}"/>
              </a:ext>
            </a:extLst>
          </p:cNvPr>
          <p:cNvSpPr>
            <a:spLocks noGrp="1"/>
          </p:cNvSpPr>
          <p:nvPr>
            <p:ph type="sldNum" sz="quarter" idx="12"/>
          </p:nvPr>
        </p:nvSpPr>
        <p:spPr/>
        <p:txBody>
          <a:bodyPr/>
          <a:lstStyle/>
          <a:p>
            <a:fld id="{7814B1B9-02C4-C546-AE61-82AA3DA087D5}" type="slidenum">
              <a:rPr lang="en-TR" smtClean="0"/>
              <a:t>‹#›</a:t>
            </a:fld>
            <a:endParaRPr lang="en-TR"/>
          </a:p>
        </p:txBody>
      </p:sp>
    </p:spTree>
    <p:extLst>
      <p:ext uri="{BB962C8B-B14F-4D97-AF65-F5344CB8AC3E}">
        <p14:creationId xmlns:p14="http://schemas.microsoft.com/office/powerpoint/2010/main" val="2145836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D05984-1767-C241-B196-CC286AA006FE}"/>
              </a:ext>
            </a:extLst>
          </p:cNvPr>
          <p:cNvSpPr>
            <a:spLocks noGrp="1"/>
          </p:cNvSpPr>
          <p:nvPr>
            <p:ph type="dt" sz="half" idx="10"/>
          </p:nvPr>
        </p:nvSpPr>
        <p:spPr/>
        <p:txBody>
          <a:bodyPr/>
          <a:lstStyle/>
          <a:p>
            <a:fld id="{DB27EF3A-A307-4546-AD89-F54DFE228654}" type="datetimeFigureOut">
              <a:rPr lang="en-TR" smtClean="0"/>
              <a:t>28.05.2023</a:t>
            </a:fld>
            <a:endParaRPr lang="en-TR"/>
          </a:p>
        </p:txBody>
      </p:sp>
      <p:sp>
        <p:nvSpPr>
          <p:cNvPr id="3" name="Footer Placeholder 2">
            <a:extLst>
              <a:ext uri="{FF2B5EF4-FFF2-40B4-BE49-F238E27FC236}">
                <a16:creationId xmlns:a16="http://schemas.microsoft.com/office/drawing/2014/main" id="{EA69CB4F-5782-FF4C-9262-703F3E9B7924}"/>
              </a:ext>
            </a:extLst>
          </p:cNvPr>
          <p:cNvSpPr>
            <a:spLocks noGrp="1"/>
          </p:cNvSpPr>
          <p:nvPr>
            <p:ph type="ftr" sz="quarter" idx="11"/>
          </p:nvPr>
        </p:nvSpPr>
        <p:spPr/>
        <p:txBody>
          <a:bodyPr/>
          <a:lstStyle/>
          <a:p>
            <a:endParaRPr lang="en-TR"/>
          </a:p>
        </p:txBody>
      </p:sp>
      <p:sp>
        <p:nvSpPr>
          <p:cNvPr id="4" name="Slide Number Placeholder 3">
            <a:extLst>
              <a:ext uri="{FF2B5EF4-FFF2-40B4-BE49-F238E27FC236}">
                <a16:creationId xmlns:a16="http://schemas.microsoft.com/office/drawing/2014/main" id="{235C9429-DD7A-A547-86E8-0D8FAD9EBBB8}"/>
              </a:ext>
            </a:extLst>
          </p:cNvPr>
          <p:cNvSpPr>
            <a:spLocks noGrp="1"/>
          </p:cNvSpPr>
          <p:nvPr>
            <p:ph type="sldNum" sz="quarter" idx="12"/>
          </p:nvPr>
        </p:nvSpPr>
        <p:spPr/>
        <p:txBody>
          <a:bodyPr/>
          <a:lstStyle/>
          <a:p>
            <a:fld id="{7814B1B9-02C4-C546-AE61-82AA3DA087D5}" type="slidenum">
              <a:rPr lang="en-TR" smtClean="0"/>
              <a:t>‹#›</a:t>
            </a:fld>
            <a:endParaRPr lang="en-TR"/>
          </a:p>
        </p:txBody>
      </p:sp>
    </p:spTree>
    <p:extLst>
      <p:ext uri="{BB962C8B-B14F-4D97-AF65-F5344CB8AC3E}">
        <p14:creationId xmlns:p14="http://schemas.microsoft.com/office/powerpoint/2010/main" val="2043063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04BED-5B25-7D45-9A88-B02AA04A9E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R"/>
          </a:p>
        </p:txBody>
      </p:sp>
      <p:sp>
        <p:nvSpPr>
          <p:cNvPr id="3" name="Content Placeholder 2">
            <a:extLst>
              <a:ext uri="{FF2B5EF4-FFF2-40B4-BE49-F238E27FC236}">
                <a16:creationId xmlns:a16="http://schemas.microsoft.com/office/drawing/2014/main" id="{BF337BBE-7CE1-964E-8DB9-414536C22E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Text Placeholder 3">
            <a:extLst>
              <a:ext uri="{FF2B5EF4-FFF2-40B4-BE49-F238E27FC236}">
                <a16:creationId xmlns:a16="http://schemas.microsoft.com/office/drawing/2014/main" id="{CC666F8E-F158-4F4C-B718-084233D690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2E282D-2C85-A842-80C5-2A6CC4E353DF}"/>
              </a:ext>
            </a:extLst>
          </p:cNvPr>
          <p:cNvSpPr>
            <a:spLocks noGrp="1"/>
          </p:cNvSpPr>
          <p:nvPr>
            <p:ph type="dt" sz="half" idx="10"/>
          </p:nvPr>
        </p:nvSpPr>
        <p:spPr/>
        <p:txBody>
          <a:bodyPr/>
          <a:lstStyle/>
          <a:p>
            <a:fld id="{DB27EF3A-A307-4546-AD89-F54DFE228654}" type="datetimeFigureOut">
              <a:rPr lang="en-TR" smtClean="0"/>
              <a:t>28.05.2023</a:t>
            </a:fld>
            <a:endParaRPr lang="en-TR"/>
          </a:p>
        </p:txBody>
      </p:sp>
      <p:sp>
        <p:nvSpPr>
          <p:cNvPr id="6" name="Footer Placeholder 5">
            <a:extLst>
              <a:ext uri="{FF2B5EF4-FFF2-40B4-BE49-F238E27FC236}">
                <a16:creationId xmlns:a16="http://schemas.microsoft.com/office/drawing/2014/main" id="{5893AEA8-9928-5440-BD35-A6DBFD8AB2B8}"/>
              </a:ext>
            </a:extLst>
          </p:cNvPr>
          <p:cNvSpPr>
            <a:spLocks noGrp="1"/>
          </p:cNvSpPr>
          <p:nvPr>
            <p:ph type="ftr" sz="quarter" idx="11"/>
          </p:nvPr>
        </p:nvSpPr>
        <p:spPr/>
        <p:txBody>
          <a:bodyPr/>
          <a:lstStyle/>
          <a:p>
            <a:endParaRPr lang="en-TR"/>
          </a:p>
        </p:txBody>
      </p:sp>
      <p:sp>
        <p:nvSpPr>
          <p:cNvPr id="7" name="Slide Number Placeholder 6">
            <a:extLst>
              <a:ext uri="{FF2B5EF4-FFF2-40B4-BE49-F238E27FC236}">
                <a16:creationId xmlns:a16="http://schemas.microsoft.com/office/drawing/2014/main" id="{0AC7FAA7-CB65-E24A-9976-B8F8E78E4718}"/>
              </a:ext>
            </a:extLst>
          </p:cNvPr>
          <p:cNvSpPr>
            <a:spLocks noGrp="1"/>
          </p:cNvSpPr>
          <p:nvPr>
            <p:ph type="sldNum" sz="quarter" idx="12"/>
          </p:nvPr>
        </p:nvSpPr>
        <p:spPr/>
        <p:txBody>
          <a:bodyPr/>
          <a:lstStyle/>
          <a:p>
            <a:fld id="{7814B1B9-02C4-C546-AE61-82AA3DA087D5}" type="slidenum">
              <a:rPr lang="en-TR" smtClean="0"/>
              <a:t>‹#›</a:t>
            </a:fld>
            <a:endParaRPr lang="en-TR"/>
          </a:p>
        </p:txBody>
      </p:sp>
    </p:spTree>
    <p:extLst>
      <p:ext uri="{BB962C8B-B14F-4D97-AF65-F5344CB8AC3E}">
        <p14:creationId xmlns:p14="http://schemas.microsoft.com/office/powerpoint/2010/main" val="2643920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88A77-5BAB-934A-B7EA-20BCF18BA4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R"/>
          </a:p>
        </p:txBody>
      </p:sp>
      <p:sp>
        <p:nvSpPr>
          <p:cNvPr id="3" name="Picture Placeholder 2">
            <a:extLst>
              <a:ext uri="{FF2B5EF4-FFF2-40B4-BE49-F238E27FC236}">
                <a16:creationId xmlns:a16="http://schemas.microsoft.com/office/drawing/2014/main" id="{23DBF2A3-3043-534A-8A12-7D738D3B6C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TR"/>
          </a:p>
        </p:txBody>
      </p:sp>
      <p:sp>
        <p:nvSpPr>
          <p:cNvPr id="4" name="Text Placeholder 3">
            <a:extLst>
              <a:ext uri="{FF2B5EF4-FFF2-40B4-BE49-F238E27FC236}">
                <a16:creationId xmlns:a16="http://schemas.microsoft.com/office/drawing/2014/main" id="{1390B4B6-59A4-A141-BE22-109C128B64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36AF06-C6B9-9D4E-8E7F-C89DB1324F4E}"/>
              </a:ext>
            </a:extLst>
          </p:cNvPr>
          <p:cNvSpPr>
            <a:spLocks noGrp="1"/>
          </p:cNvSpPr>
          <p:nvPr>
            <p:ph type="dt" sz="half" idx="10"/>
          </p:nvPr>
        </p:nvSpPr>
        <p:spPr/>
        <p:txBody>
          <a:bodyPr/>
          <a:lstStyle/>
          <a:p>
            <a:fld id="{DB27EF3A-A307-4546-AD89-F54DFE228654}" type="datetimeFigureOut">
              <a:rPr lang="en-TR" smtClean="0"/>
              <a:t>28.05.2023</a:t>
            </a:fld>
            <a:endParaRPr lang="en-TR"/>
          </a:p>
        </p:txBody>
      </p:sp>
      <p:sp>
        <p:nvSpPr>
          <p:cNvPr id="6" name="Footer Placeholder 5">
            <a:extLst>
              <a:ext uri="{FF2B5EF4-FFF2-40B4-BE49-F238E27FC236}">
                <a16:creationId xmlns:a16="http://schemas.microsoft.com/office/drawing/2014/main" id="{7D7D8B10-C42C-2642-8D70-0FA77EFFEFAE}"/>
              </a:ext>
            </a:extLst>
          </p:cNvPr>
          <p:cNvSpPr>
            <a:spLocks noGrp="1"/>
          </p:cNvSpPr>
          <p:nvPr>
            <p:ph type="ftr" sz="quarter" idx="11"/>
          </p:nvPr>
        </p:nvSpPr>
        <p:spPr/>
        <p:txBody>
          <a:bodyPr/>
          <a:lstStyle/>
          <a:p>
            <a:endParaRPr lang="en-TR"/>
          </a:p>
        </p:txBody>
      </p:sp>
      <p:sp>
        <p:nvSpPr>
          <p:cNvPr id="7" name="Slide Number Placeholder 6">
            <a:extLst>
              <a:ext uri="{FF2B5EF4-FFF2-40B4-BE49-F238E27FC236}">
                <a16:creationId xmlns:a16="http://schemas.microsoft.com/office/drawing/2014/main" id="{ACC370E0-88B0-C047-AF37-D851B2D2E6B2}"/>
              </a:ext>
            </a:extLst>
          </p:cNvPr>
          <p:cNvSpPr>
            <a:spLocks noGrp="1"/>
          </p:cNvSpPr>
          <p:nvPr>
            <p:ph type="sldNum" sz="quarter" idx="12"/>
          </p:nvPr>
        </p:nvSpPr>
        <p:spPr/>
        <p:txBody>
          <a:bodyPr/>
          <a:lstStyle/>
          <a:p>
            <a:fld id="{7814B1B9-02C4-C546-AE61-82AA3DA087D5}" type="slidenum">
              <a:rPr lang="en-TR" smtClean="0"/>
              <a:t>‹#›</a:t>
            </a:fld>
            <a:endParaRPr lang="en-TR"/>
          </a:p>
        </p:txBody>
      </p:sp>
    </p:spTree>
    <p:extLst>
      <p:ext uri="{BB962C8B-B14F-4D97-AF65-F5344CB8AC3E}">
        <p14:creationId xmlns:p14="http://schemas.microsoft.com/office/powerpoint/2010/main" val="3177380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C441ED-9D9E-514C-AB20-11F8DED20A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TR"/>
          </a:p>
        </p:txBody>
      </p:sp>
      <p:sp>
        <p:nvSpPr>
          <p:cNvPr id="3" name="Text Placeholder 2">
            <a:extLst>
              <a:ext uri="{FF2B5EF4-FFF2-40B4-BE49-F238E27FC236}">
                <a16:creationId xmlns:a16="http://schemas.microsoft.com/office/drawing/2014/main" id="{08AEBFB1-9871-5042-B007-5CF21A1ADF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R"/>
          </a:p>
        </p:txBody>
      </p:sp>
      <p:sp>
        <p:nvSpPr>
          <p:cNvPr id="4" name="Date Placeholder 3">
            <a:extLst>
              <a:ext uri="{FF2B5EF4-FFF2-40B4-BE49-F238E27FC236}">
                <a16:creationId xmlns:a16="http://schemas.microsoft.com/office/drawing/2014/main" id="{049E5F08-15E5-884E-8902-040F19B389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27EF3A-A307-4546-AD89-F54DFE228654}" type="datetimeFigureOut">
              <a:rPr lang="en-TR" smtClean="0"/>
              <a:t>28.05.2023</a:t>
            </a:fld>
            <a:endParaRPr lang="en-TR"/>
          </a:p>
        </p:txBody>
      </p:sp>
      <p:sp>
        <p:nvSpPr>
          <p:cNvPr id="5" name="Footer Placeholder 4">
            <a:extLst>
              <a:ext uri="{FF2B5EF4-FFF2-40B4-BE49-F238E27FC236}">
                <a16:creationId xmlns:a16="http://schemas.microsoft.com/office/drawing/2014/main" id="{5E704FF1-088C-0E48-908D-5413C934B6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TR"/>
          </a:p>
        </p:txBody>
      </p:sp>
      <p:sp>
        <p:nvSpPr>
          <p:cNvPr id="6" name="Slide Number Placeholder 5">
            <a:extLst>
              <a:ext uri="{FF2B5EF4-FFF2-40B4-BE49-F238E27FC236}">
                <a16:creationId xmlns:a16="http://schemas.microsoft.com/office/drawing/2014/main" id="{9FDD9BA0-7E36-6747-9208-27FD22E32C0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14B1B9-02C4-C546-AE61-82AA3DA087D5}" type="slidenum">
              <a:rPr lang="en-TR" smtClean="0"/>
              <a:t>‹#›</a:t>
            </a:fld>
            <a:endParaRPr lang="en-TR"/>
          </a:p>
        </p:txBody>
      </p:sp>
    </p:spTree>
    <p:extLst>
      <p:ext uri="{BB962C8B-B14F-4D97-AF65-F5344CB8AC3E}">
        <p14:creationId xmlns:p14="http://schemas.microsoft.com/office/powerpoint/2010/main" val="34074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People Discussing">
            <a:extLst>
              <a:ext uri="{FF2B5EF4-FFF2-40B4-BE49-F238E27FC236}">
                <a16:creationId xmlns:a16="http://schemas.microsoft.com/office/drawing/2014/main" id="{CA20926C-DD89-553A-442C-938CBA5613B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8CAFF7-A5ED-BD4C-B45A-AE0DD587912E}"/>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b="0" i="0" u="none" strike="noStrike">
                <a:solidFill>
                  <a:srgbClr val="FFFFFF"/>
                </a:solidFill>
                <a:effectLst/>
                <a:latin typeface="+mn-lt"/>
              </a:rPr>
              <a:t>Unleashing Tactical Advantage: Empowering Coaching Staff with Insights for Opposition Analysis</a:t>
            </a:r>
            <a:endParaRPr lang="en-TR" sz="5200">
              <a:solidFill>
                <a:srgbClr val="FFFFFF"/>
              </a:solidFill>
              <a:latin typeface="+mn-lt"/>
            </a:endParaRPr>
          </a:p>
        </p:txBody>
      </p:sp>
      <p:sp>
        <p:nvSpPr>
          <p:cNvPr id="3" name="Subtitle 2">
            <a:extLst>
              <a:ext uri="{FF2B5EF4-FFF2-40B4-BE49-F238E27FC236}">
                <a16:creationId xmlns:a16="http://schemas.microsoft.com/office/drawing/2014/main" id="{8BDAAD7A-0FEF-414B-ABCD-4C5E9907B233}"/>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TR">
                <a:solidFill>
                  <a:srgbClr val="FFFFFF"/>
                </a:solidFill>
              </a:rPr>
              <a:t>Dogan Parlak</a:t>
            </a:r>
          </a:p>
          <a:p>
            <a:r>
              <a:rPr lang="en-TR">
                <a:solidFill>
                  <a:srgbClr val="FFFFFF"/>
                </a:solidFill>
              </a:rPr>
              <a:t>dgnprlk@gmail.com</a:t>
            </a:r>
          </a:p>
        </p:txBody>
      </p:sp>
    </p:spTree>
    <p:extLst>
      <p:ext uri="{BB962C8B-B14F-4D97-AF65-F5344CB8AC3E}">
        <p14:creationId xmlns:p14="http://schemas.microsoft.com/office/powerpoint/2010/main" val="1141362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FFC656-FEC6-CB42-9F19-2123894BAE60}"/>
              </a:ext>
            </a:extLst>
          </p:cNvPr>
          <p:cNvSpPr>
            <a:spLocks noGrp="1"/>
          </p:cNvSpPr>
          <p:nvPr>
            <p:ph type="title"/>
          </p:nvPr>
        </p:nvSpPr>
        <p:spPr>
          <a:xfrm>
            <a:off x="793662" y="386930"/>
            <a:ext cx="10066122" cy="1298448"/>
          </a:xfrm>
        </p:spPr>
        <p:txBody>
          <a:bodyPr vert="horz" lIns="91440" tIns="45720" rIns="91440" bIns="45720" rtlCol="0" anchor="b">
            <a:normAutofit/>
          </a:bodyPr>
          <a:lstStyle/>
          <a:p>
            <a:r>
              <a:rPr lang="en-US" sz="4800" kern="1200" dirty="0">
                <a:solidFill>
                  <a:schemeClr val="tx1"/>
                </a:solidFill>
                <a:latin typeface="+mj-lt"/>
                <a:ea typeface="+mj-ea"/>
                <a:cs typeface="+mj-cs"/>
              </a:rPr>
              <a:t>Attacking Strategies</a:t>
            </a:r>
          </a:p>
        </p:txBody>
      </p:sp>
      <p:sp>
        <p:nvSpPr>
          <p:cNvPr id="12" name="Rectangle 11">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E3F2E2E-B229-D146-B750-094D030A7C01}"/>
              </a:ext>
            </a:extLst>
          </p:cNvPr>
          <p:cNvSpPr txBox="1"/>
          <p:nvPr/>
        </p:nvSpPr>
        <p:spPr>
          <a:xfrm>
            <a:off x="793661" y="2599509"/>
            <a:ext cx="4530898" cy="3639450"/>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000" b="0" i="0" u="none" strike="noStrike">
                <a:effectLst/>
              </a:rPr>
              <a:t>The attacking strategies of teams can suggest either dynamic movements, such as possible decoy runs, or static positioning. Dynamic movements involve runs from outside the penalty area to the inside, while static positioning indicates minimal changes in player positions. Key player roles are determined based on zone changes during corner kick events. </a:t>
            </a:r>
            <a:r>
              <a:rPr lang="en-US" sz="2000"/>
              <a:t>Dynamic Movement = DM, Static Positioning = SP.</a:t>
            </a:r>
          </a:p>
        </p:txBody>
      </p:sp>
      <p:sp>
        <p:nvSpPr>
          <p:cNvPr id="16" name="Rectangle 15">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C820A2D3-5514-D640-8F8D-13386136DECC}"/>
              </a:ext>
            </a:extLst>
          </p:cNvPr>
          <p:cNvGraphicFramePr>
            <a:graphicFrameLocks noGrp="1"/>
          </p:cNvGraphicFramePr>
          <p:nvPr>
            <p:ph idx="1"/>
            <p:extLst>
              <p:ext uri="{D42A27DB-BD31-4B8C-83A1-F6EECF244321}">
                <p14:modId xmlns:p14="http://schemas.microsoft.com/office/powerpoint/2010/main" val="94236454"/>
              </p:ext>
            </p:extLst>
          </p:nvPr>
        </p:nvGraphicFramePr>
        <p:xfrm>
          <a:off x="5911532" y="2552333"/>
          <a:ext cx="5150279" cy="3578094"/>
        </p:xfrm>
        <a:graphic>
          <a:graphicData uri="http://schemas.openxmlformats.org/drawingml/2006/table">
            <a:tbl>
              <a:tblPr firstRow="1" bandRow="1">
                <a:tableStyleId>{5C22544A-7EE6-4342-B048-85BDC9FD1C3A}</a:tableStyleId>
              </a:tblPr>
              <a:tblGrid>
                <a:gridCol w="1942649">
                  <a:extLst>
                    <a:ext uri="{9D8B030D-6E8A-4147-A177-3AD203B41FA5}">
                      <a16:colId xmlns:a16="http://schemas.microsoft.com/office/drawing/2014/main" val="3609537189"/>
                    </a:ext>
                  </a:extLst>
                </a:gridCol>
                <a:gridCol w="1164586">
                  <a:extLst>
                    <a:ext uri="{9D8B030D-6E8A-4147-A177-3AD203B41FA5}">
                      <a16:colId xmlns:a16="http://schemas.microsoft.com/office/drawing/2014/main" val="1617042336"/>
                    </a:ext>
                  </a:extLst>
                </a:gridCol>
                <a:gridCol w="2043044">
                  <a:extLst>
                    <a:ext uri="{9D8B030D-6E8A-4147-A177-3AD203B41FA5}">
                      <a16:colId xmlns:a16="http://schemas.microsoft.com/office/drawing/2014/main" val="3413899668"/>
                    </a:ext>
                  </a:extLst>
                </a:gridCol>
              </a:tblGrid>
              <a:tr h="397566">
                <a:tc>
                  <a:txBody>
                    <a:bodyPr/>
                    <a:lstStyle/>
                    <a:p>
                      <a:endParaRPr lang="en-TR" sz="1800"/>
                    </a:p>
                  </a:txBody>
                  <a:tcPr marL="90356" marR="90356" marT="45178" marB="45178"/>
                </a:tc>
                <a:tc>
                  <a:txBody>
                    <a:bodyPr/>
                    <a:lstStyle/>
                    <a:p>
                      <a:r>
                        <a:rPr lang="en-TR" sz="1800"/>
                        <a:t>Strategy</a:t>
                      </a:r>
                    </a:p>
                  </a:txBody>
                  <a:tcPr marL="90356" marR="90356" marT="45178" marB="45178"/>
                </a:tc>
                <a:tc>
                  <a:txBody>
                    <a:bodyPr/>
                    <a:lstStyle/>
                    <a:p>
                      <a:r>
                        <a:rPr lang="en-US" sz="1800"/>
                        <a:t>K</a:t>
                      </a:r>
                      <a:r>
                        <a:rPr lang="en-TR" sz="1800"/>
                        <a:t>ey Player Roles</a:t>
                      </a:r>
                    </a:p>
                  </a:txBody>
                  <a:tcPr marL="90356" marR="90356" marT="45178" marB="45178"/>
                </a:tc>
                <a:extLst>
                  <a:ext uri="{0D108BD9-81ED-4DB2-BD59-A6C34878D82A}">
                    <a16:rowId xmlns:a16="http://schemas.microsoft.com/office/drawing/2014/main" val="1397119600"/>
                  </a:ext>
                </a:extLst>
              </a:tr>
              <a:tr h="397566">
                <a:tc>
                  <a:txBody>
                    <a:bodyPr/>
                    <a:lstStyle/>
                    <a:p>
                      <a:r>
                        <a:rPr lang="en-TR" sz="1800"/>
                        <a:t>Inter</a:t>
                      </a:r>
                    </a:p>
                  </a:txBody>
                  <a:tcPr marL="90356" marR="90356" marT="45178" marB="45178"/>
                </a:tc>
                <a:tc>
                  <a:txBody>
                    <a:bodyPr/>
                    <a:lstStyle/>
                    <a:p>
                      <a:r>
                        <a:rPr lang="en-TR" sz="1800"/>
                        <a:t>DM</a:t>
                      </a:r>
                    </a:p>
                  </a:txBody>
                  <a:tcPr marL="90356" marR="90356" marT="45178" marB="45178"/>
                </a:tc>
                <a:tc>
                  <a:txBody>
                    <a:bodyPr/>
                    <a:lstStyle/>
                    <a:p>
                      <a:r>
                        <a:rPr lang="en-TR" sz="1800"/>
                        <a:t>CB, RCB, LF</a:t>
                      </a:r>
                    </a:p>
                  </a:txBody>
                  <a:tcPr marL="90356" marR="90356" marT="45178" marB="45178"/>
                </a:tc>
                <a:extLst>
                  <a:ext uri="{0D108BD9-81ED-4DB2-BD59-A6C34878D82A}">
                    <a16:rowId xmlns:a16="http://schemas.microsoft.com/office/drawing/2014/main" val="557839877"/>
                  </a:ext>
                </a:extLst>
              </a:tr>
              <a:tr h="397566">
                <a:tc>
                  <a:txBody>
                    <a:bodyPr/>
                    <a:lstStyle/>
                    <a:p>
                      <a:r>
                        <a:rPr lang="en-TR" sz="1800"/>
                        <a:t>Juventus</a:t>
                      </a:r>
                    </a:p>
                  </a:txBody>
                  <a:tcPr marL="90356" marR="90356" marT="45178" marB="45178"/>
                </a:tc>
                <a:tc>
                  <a:txBody>
                    <a:bodyPr/>
                    <a:lstStyle/>
                    <a:p>
                      <a:r>
                        <a:rPr lang="en-TR" sz="1800"/>
                        <a:t>DM - SP</a:t>
                      </a:r>
                    </a:p>
                  </a:txBody>
                  <a:tcPr marL="90356" marR="90356" marT="45178" marB="45178"/>
                </a:tc>
                <a:tc>
                  <a:txBody>
                    <a:bodyPr/>
                    <a:lstStyle/>
                    <a:p>
                      <a:r>
                        <a:rPr lang="en-TR" sz="1800"/>
                        <a:t>LWB, RCB</a:t>
                      </a:r>
                    </a:p>
                  </a:txBody>
                  <a:tcPr marL="90356" marR="90356" marT="45178" marB="45178"/>
                </a:tc>
                <a:extLst>
                  <a:ext uri="{0D108BD9-81ED-4DB2-BD59-A6C34878D82A}">
                    <a16:rowId xmlns:a16="http://schemas.microsoft.com/office/drawing/2014/main" val="2258206862"/>
                  </a:ext>
                </a:extLst>
              </a:tr>
              <a:tr h="397566">
                <a:tc>
                  <a:txBody>
                    <a:bodyPr/>
                    <a:lstStyle/>
                    <a:p>
                      <a:r>
                        <a:rPr lang="en-TR" sz="1800"/>
                        <a:t>PSG</a:t>
                      </a:r>
                    </a:p>
                  </a:txBody>
                  <a:tcPr marL="90356" marR="90356" marT="45178" marB="45178"/>
                </a:tc>
                <a:tc>
                  <a:txBody>
                    <a:bodyPr/>
                    <a:lstStyle/>
                    <a:p>
                      <a:r>
                        <a:rPr lang="en-TR" sz="1800"/>
                        <a:t>SP</a:t>
                      </a:r>
                    </a:p>
                  </a:txBody>
                  <a:tcPr marL="90356" marR="90356" marT="45178" marB="45178"/>
                </a:tc>
                <a:tc>
                  <a:txBody>
                    <a:bodyPr/>
                    <a:lstStyle/>
                    <a:p>
                      <a:endParaRPr lang="en-TR" sz="1800"/>
                    </a:p>
                  </a:txBody>
                  <a:tcPr marL="90356" marR="90356" marT="45178" marB="45178"/>
                </a:tc>
                <a:extLst>
                  <a:ext uri="{0D108BD9-81ED-4DB2-BD59-A6C34878D82A}">
                    <a16:rowId xmlns:a16="http://schemas.microsoft.com/office/drawing/2014/main" val="3813068408"/>
                  </a:ext>
                </a:extLst>
              </a:tr>
              <a:tr h="397566">
                <a:tc>
                  <a:txBody>
                    <a:bodyPr/>
                    <a:lstStyle/>
                    <a:p>
                      <a:r>
                        <a:rPr lang="en-TR" sz="1800"/>
                        <a:t>Marseille</a:t>
                      </a:r>
                    </a:p>
                  </a:txBody>
                  <a:tcPr marL="90356" marR="90356" marT="45178" marB="45178"/>
                </a:tc>
                <a:tc>
                  <a:txBody>
                    <a:bodyPr/>
                    <a:lstStyle/>
                    <a:p>
                      <a:r>
                        <a:rPr lang="en-TR" sz="1800"/>
                        <a:t>SP</a:t>
                      </a:r>
                    </a:p>
                  </a:txBody>
                  <a:tcPr marL="90356" marR="90356" marT="45178" marB="45178"/>
                </a:tc>
                <a:tc>
                  <a:txBody>
                    <a:bodyPr/>
                    <a:lstStyle/>
                    <a:p>
                      <a:endParaRPr lang="en-TR" sz="1800"/>
                    </a:p>
                  </a:txBody>
                  <a:tcPr marL="90356" marR="90356" marT="45178" marB="45178"/>
                </a:tc>
                <a:extLst>
                  <a:ext uri="{0D108BD9-81ED-4DB2-BD59-A6C34878D82A}">
                    <a16:rowId xmlns:a16="http://schemas.microsoft.com/office/drawing/2014/main" val="1279871322"/>
                  </a:ext>
                </a:extLst>
              </a:tr>
              <a:tr h="397566">
                <a:tc>
                  <a:txBody>
                    <a:bodyPr/>
                    <a:lstStyle/>
                    <a:p>
                      <a:r>
                        <a:rPr lang="en-TR" sz="1800"/>
                        <a:t>Liverpool</a:t>
                      </a:r>
                    </a:p>
                  </a:txBody>
                  <a:tcPr marL="90356" marR="90356" marT="45178" marB="45178"/>
                </a:tc>
                <a:tc>
                  <a:txBody>
                    <a:bodyPr/>
                    <a:lstStyle/>
                    <a:p>
                      <a:r>
                        <a:rPr lang="en-TR" sz="1800"/>
                        <a:t>SP </a:t>
                      </a:r>
                    </a:p>
                  </a:txBody>
                  <a:tcPr marL="90356" marR="90356" marT="45178" marB="45178"/>
                </a:tc>
                <a:tc>
                  <a:txBody>
                    <a:bodyPr/>
                    <a:lstStyle/>
                    <a:p>
                      <a:endParaRPr lang="en-TR" sz="1800"/>
                    </a:p>
                  </a:txBody>
                  <a:tcPr marL="90356" marR="90356" marT="45178" marB="45178"/>
                </a:tc>
                <a:extLst>
                  <a:ext uri="{0D108BD9-81ED-4DB2-BD59-A6C34878D82A}">
                    <a16:rowId xmlns:a16="http://schemas.microsoft.com/office/drawing/2014/main" val="2457066416"/>
                  </a:ext>
                </a:extLst>
              </a:tr>
              <a:tr h="397566">
                <a:tc>
                  <a:txBody>
                    <a:bodyPr/>
                    <a:lstStyle/>
                    <a:p>
                      <a:r>
                        <a:rPr lang="en-TR" sz="1800"/>
                        <a:t>Manchester City</a:t>
                      </a:r>
                    </a:p>
                  </a:txBody>
                  <a:tcPr marL="90356" marR="90356" marT="45178" marB="45178"/>
                </a:tc>
                <a:tc>
                  <a:txBody>
                    <a:bodyPr/>
                    <a:lstStyle/>
                    <a:p>
                      <a:r>
                        <a:rPr lang="en-TR" sz="1800"/>
                        <a:t>DM</a:t>
                      </a:r>
                    </a:p>
                  </a:txBody>
                  <a:tcPr marL="90356" marR="90356" marT="45178" marB="45178"/>
                </a:tc>
                <a:tc>
                  <a:txBody>
                    <a:bodyPr/>
                    <a:lstStyle/>
                    <a:p>
                      <a:r>
                        <a:rPr lang="en-TR" sz="1800"/>
                        <a:t>RCB, CF, CM</a:t>
                      </a:r>
                    </a:p>
                  </a:txBody>
                  <a:tcPr marL="90356" marR="90356" marT="45178" marB="45178"/>
                </a:tc>
                <a:extLst>
                  <a:ext uri="{0D108BD9-81ED-4DB2-BD59-A6C34878D82A}">
                    <a16:rowId xmlns:a16="http://schemas.microsoft.com/office/drawing/2014/main" val="3100475996"/>
                  </a:ext>
                </a:extLst>
              </a:tr>
              <a:tr h="397566">
                <a:tc>
                  <a:txBody>
                    <a:bodyPr/>
                    <a:lstStyle/>
                    <a:p>
                      <a:r>
                        <a:rPr lang="en-TR" sz="1800"/>
                        <a:t>Real Madrid</a:t>
                      </a:r>
                    </a:p>
                  </a:txBody>
                  <a:tcPr marL="90356" marR="90356" marT="45178" marB="45178"/>
                </a:tc>
                <a:tc>
                  <a:txBody>
                    <a:bodyPr/>
                    <a:lstStyle/>
                    <a:p>
                      <a:r>
                        <a:rPr lang="en-TR" sz="1800"/>
                        <a:t>DM</a:t>
                      </a:r>
                    </a:p>
                  </a:txBody>
                  <a:tcPr marL="90356" marR="90356" marT="45178" marB="45178"/>
                </a:tc>
                <a:tc>
                  <a:txBody>
                    <a:bodyPr/>
                    <a:lstStyle/>
                    <a:p>
                      <a:r>
                        <a:rPr lang="en-TR" sz="1800"/>
                        <a:t>CF, RCB, LCB</a:t>
                      </a:r>
                    </a:p>
                  </a:txBody>
                  <a:tcPr marL="90356" marR="90356" marT="45178" marB="45178"/>
                </a:tc>
                <a:extLst>
                  <a:ext uri="{0D108BD9-81ED-4DB2-BD59-A6C34878D82A}">
                    <a16:rowId xmlns:a16="http://schemas.microsoft.com/office/drawing/2014/main" val="282209160"/>
                  </a:ext>
                </a:extLst>
              </a:tr>
              <a:tr h="397566">
                <a:tc>
                  <a:txBody>
                    <a:bodyPr/>
                    <a:lstStyle/>
                    <a:p>
                      <a:r>
                        <a:rPr lang="en-TR" sz="1800"/>
                        <a:t>Barcelona</a:t>
                      </a:r>
                    </a:p>
                  </a:txBody>
                  <a:tcPr marL="90356" marR="90356" marT="45178" marB="45178"/>
                </a:tc>
                <a:tc>
                  <a:txBody>
                    <a:bodyPr/>
                    <a:lstStyle/>
                    <a:p>
                      <a:r>
                        <a:rPr lang="en-TR" sz="1800"/>
                        <a:t>DM</a:t>
                      </a:r>
                    </a:p>
                  </a:txBody>
                  <a:tcPr marL="90356" marR="90356" marT="45178" marB="45178"/>
                </a:tc>
                <a:tc>
                  <a:txBody>
                    <a:bodyPr/>
                    <a:lstStyle/>
                    <a:p>
                      <a:r>
                        <a:rPr lang="en-TR" sz="1800"/>
                        <a:t>LWB, RM</a:t>
                      </a:r>
                    </a:p>
                  </a:txBody>
                  <a:tcPr marL="90356" marR="90356" marT="45178" marB="45178"/>
                </a:tc>
                <a:extLst>
                  <a:ext uri="{0D108BD9-81ED-4DB2-BD59-A6C34878D82A}">
                    <a16:rowId xmlns:a16="http://schemas.microsoft.com/office/drawing/2014/main" val="4249457234"/>
                  </a:ext>
                </a:extLst>
              </a:tr>
            </a:tbl>
          </a:graphicData>
        </a:graphic>
      </p:graphicFrame>
    </p:spTree>
    <p:extLst>
      <p:ext uri="{BB962C8B-B14F-4D97-AF65-F5344CB8AC3E}">
        <p14:creationId xmlns:p14="http://schemas.microsoft.com/office/powerpoint/2010/main" val="1348196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8054E0-04E3-0F4F-9FB7-8AF5313D4FC2}"/>
              </a:ext>
            </a:extLst>
          </p:cNvPr>
          <p:cNvSpPr>
            <a:spLocks noGrp="1"/>
          </p:cNvSpPr>
          <p:nvPr>
            <p:ph type="title"/>
          </p:nvPr>
        </p:nvSpPr>
        <p:spPr>
          <a:xfrm>
            <a:off x="645064" y="525982"/>
            <a:ext cx="4282983" cy="1200361"/>
          </a:xfrm>
        </p:spPr>
        <p:txBody>
          <a:bodyPr vert="horz" lIns="91440" tIns="45720" rIns="91440" bIns="45720" rtlCol="0" anchor="b">
            <a:normAutofit/>
          </a:bodyPr>
          <a:lstStyle/>
          <a:p>
            <a:r>
              <a:rPr lang="en-US" sz="3600" kern="1200" dirty="0">
                <a:solidFill>
                  <a:schemeClr val="tx1"/>
                </a:solidFill>
                <a:latin typeface="+mj-lt"/>
                <a:ea typeface="+mj-ea"/>
                <a:cs typeface="+mj-cs"/>
              </a:rPr>
              <a:t>Defending Tactics</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54835BA-262E-2949-B43D-3AC04F6E29F5}"/>
              </a:ext>
            </a:extLst>
          </p:cNvPr>
          <p:cNvSpPr txBox="1"/>
          <p:nvPr/>
        </p:nvSpPr>
        <p:spPr>
          <a:xfrm>
            <a:off x="645066" y="2031101"/>
            <a:ext cx="4282984" cy="3511943"/>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b="0" i="0" u="none" strike="noStrike" dirty="0">
                <a:effectLst/>
              </a:rPr>
              <a:t>The defending tactics of a team can indicate either a man marking approach or a zonal defending strategy. The determination is based on the distance maintained by the defending team's players as potential man markers. As a result, the minimum distance between the defending team's players and the attacking team's players varies, with the corresponding strategy noted for each case. Man Marking = MM, Zonal Defending = ZD.</a:t>
            </a:r>
            <a:endParaRPr lang="en-US"/>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C12D703C-02B0-D242-84EA-D3155566B0A4}"/>
              </a:ext>
            </a:extLst>
          </p:cNvPr>
          <p:cNvGraphicFramePr>
            <a:graphicFrameLocks noGrp="1"/>
          </p:cNvGraphicFramePr>
          <p:nvPr>
            <p:ph idx="1"/>
            <p:extLst>
              <p:ext uri="{D42A27DB-BD31-4B8C-83A1-F6EECF244321}">
                <p14:modId xmlns:p14="http://schemas.microsoft.com/office/powerpoint/2010/main" val="1961625684"/>
              </p:ext>
            </p:extLst>
          </p:nvPr>
        </p:nvGraphicFramePr>
        <p:xfrm>
          <a:off x="5987738" y="674158"/>
          <a:ext cx="5628021" cy="5276820"/>
        </p:xfrm>
        <a:graphic>
          <a:graphicData uri="http://schemas.openxmlformats.org/drawingml/2006/table">
            <a:tbl>
              <a:tblPr firstRow="1" bandRow="1">
                <a:noFill/>
                <a:tableStyleId>{5C22544A-7EE6-4342-B048-85BDC9FD1C3A}</a:tableStyleId>
              </a:tblPr>
              <a:tblGrid>
                <a:gridCol w="1629548">
                  <a:extLst>
                    <a:ext uri="{9D8B030D-6E8A-4147-A177-3AD203B41FA5}">
                      <a16:colId xmlns:a16="http://schemas.microsoft.com/office/drawing/2014/main" val="1646304049"/>
                    </a:ext>
                  </a:extLst>
                </a:gridCol>
                <a:gridCol w="1279317">
                  <a:extLst>
                    <a:ext uri="{9D8B030D-6E8A-4147-A177-3AD203B41FA5}">
                      <a16:colId xmlns:a16="http://schemas.microsoft.com/office/drawing/2014/main" val="3702444936"/>
                    </a:ext>
                  </a:extLst>
                </a:gridCol>
                <a:gridCol w="1439839">
                  <a:extLst>
                    <a:ext uri="{9D8B030D-6E8A-4147-A177-3AD203B41FA5}">
                      <a16:colId xmlns:a16="http://schemas.microsoft.com/office/drawing/2014/main" val="3346878605"/>
                    </a:ext>
                  </a:extLst>
                </a:gridCol>
                <a:gridCol w="1279317">
                  <a:extLst>
                    <a:ext uri="{9D8B030D-6E8A-4147-A177-3AD203B41FA5}">
                      <a16:colId xmlns:a16="http://schemas.microsoft.com/office/drawing/2014/main" val="1881048249"/>
                    </a:ext>
                  </a:extLst>
                </a:gridCol>
              </a:tblGrid>
              <a:tr h="527682">
                <a:tc>
                  <a:txBody>
                    <a:bodyPr/>
                    <a:lstStyle/>
                    <a:p>
                      <a:endParaRPr lang="en-TR" sz="1500" b="1" cap="none" spc="0">
                        <a:solidFill>
                          <a:schemeClr val="tx1"/>
                        </a:solidFill>
                      </a:endParaRPr>
                    </a:p>
                  </a:txBody>
                  <a:tcPr marL="0" marR="70046" marT="28018" marB="210139">
                    <a:lnL w="12700" cmpd="sng">
                      <a:noFill/>
                    </a:lnL>
                    <a:lnR w="12700" cmpd="sng">
                      <a:noFill/>
                    </a:lnR>
                    <a:lnT w="28575" cap="flat" cmpd="sng" algn="ctr">
                      <a:solidFill>
                        <a:schemeClr val="tx1"/>
                      </a:solidFill>
                      <a:prstDash val="solid"/>
                    </a:lnT>
                    <a:lnB w="38100" cmpd="sng">
                      <a:noFill/>
                    </a:lnB>
                    <a:noFill/>
                  </a:tcPr>
                </a:tc>
                <a:tc>
                  <a:txBody>
                    <a:bodyPr/>
                    <a:lstStyle/>
                    <a:p>
                      <a:r>
                        <a:rPr lang="en-US" sz="1500" b="1" cap="none" spc="0">
                          <a:solidFill>
                            <a:schemeClr val="tx1"/>
                          </a:solidFill>
                        </a:rPr>
                        <a:t>D = 1 meter</a:t>
                      </a:r>
                      <a:endParaRPr lang="en-TR" sz="1500" b="1" cap="none" spc="0">
                        <a:solidFill>
                          <a:schemeClr val="tx1"/>
                        </a:solidFill>
                      </a:endParaRPr>
                    </a:p>
                  </a:txBody>
                  <a:tcPr marL="0" marR="70046" marT="28018" marB="210139">
                    <a:lnL w="12700" cmpd="sng">
                      <a:noFill/>
                    </a:lnL>
                    <a:lnR w="12700" cmpd="sng">
                      <a:noFill/>
                    </a:lnR>
                    <a:lnT w="28575" cap="flat" cmpd="sng" algn="ctr">
                      <a:solidFill>
                        <a:schemeClr val="tx1"/>
                      </a:solidFill>
                      <a:prstDash val="solid"/>
                    </a:lnT>
                    <a:lnB w="38100" cmpd="sng">
                      <a:noFill/>
                    </a:lnB>
                    <a:noFill/>
                  </a:tcPr>
                </a:tc>
                <a:tc>
                  <a:txBody>
                    <a:bodyPr/>
                    <a:lstStyle/>
                    <a:p>
                      <a:r>
                        <a:rPr lang="en-US" sz="1500" b="1" cap="none" spc="0">
                          <a:solidFill>
                            <a:schemeClr val="tx1"/>
                          </a:solidFill>
                        </a:rPr>
                        <a:t>D</a:t>
                      </a:r>
                      <a:r>
                        <a:rPr lang="en-TR" sz="1500" b="1" cap="none" spc="0">
                          <a:solidFill>
                            <a:schemeClr val="tx1"/>
                          </a:solidFill>
                        </a:rPr>
                        <a:t> = 1.5 meter</a:t>
                      </a:r>
                    </a:p>
                  </a:txBody>
                  <a:tcPr marL="0" marR="70046" marT="28018" marB="210139">
                    <a:lnL w="12700" cmpd="sng">
                      <a:noFill/>
                    </a:lnL>
                    <a:lnR w="12700" cmpd="sng">
                      <a:noFill/>
                    </a:lnR>
                    <a:lnT w="28575" cap="flat" cmpd="sng" algn="ctr">
                      <a:solidFill>
                        <a:schemeClr val="tx1"/>
                      </a:solidFill>
                      <a:prstDash val="solid"/>
                    </a:lnT>
                    <a:lnB w="38100" cmpd="sng">
                      <a:noFill/>
                    </a:lnB>
                    <a:noFill/>
                  </a:tcPr>
                </a:tc>
                <a:tc>
                  <a:txBody>
                    <a:bodyPr/>
                    <a:lstStyle/>
                    <a:p>
                      <a:r>
                        <a:rPr lang="en-TR" sz="1500" b="1" cap="none" spc="0">
                          <a:solidFill>
                            <a:schemeClr val="tx1"/>
                          </a:solidFill>
                        </a:rPr>
                        <a:t>D = 2 meter</a:t>
                      </a:r>
                    </a:p>
                  </a:txBody>
                  <a:tcPr marL="0" marR="70046" marT="28018" marB="210139">
                    <a:lnL w="12700" cmpd="sng">
                      <a:noFill/>
                    </a:lnL>
                    <a:lnR w="12700" cmpd="sng">
                      <a:noFill/>
                    </a:lnR>
                    <a:lnT w="28575" cap="flat" cmpd="sng" algn="ctr">
                      <a:solidFill>
                        <a:schemeClr val="tx1"/>
                      </a:solidFill>
                      <a:prstDash val="solid"/>
                    </a:lnT>
                    <a:lnB w="38100" cmpd="sng">
                      <a:noFill/>
                    </a:lnB>
                    <a:noFill/>
                  </a:tcPr>
                </a:tc>
                <a:extLst>
                  <a:ext uri="{0D108BD9-81ED-4DB2-BD59-A6C34878D82A}">
                    <a16:rowId xmlns:a16="http://schemas.microsoft.com/office/drawing/2014/main" val="3837573856"/>
                  </a:ext>
                </a:extLst>
              </a:tr>
              <a:tr h="527682">
                <a:tc>
                  <a:txBody>
                    <a:bodyPr/>
                    <a:lstStyle/>
                    <a:p>
                      <a:r>
                        <a:rPr lang="en-TR" sz="1500" cap="none" spc="0">
                          <a:solidFill>
                            <a:schemeClr val="tx1"/>
                          </a:solidFill>
                        </a:rPr>
                        <a:t>Inter</a:t>
                      </a:r>
                    </a:p>
                  </a:txBody>
                  <a:tcPr marL="0" marR="70046" marT="28018" marB="210139">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r>
                        <a:rPr lang="en-TR" sz="1500" cap="none" spc="0">
                          <a:solidFill>
                            <a:schemeClr val="tx1"/>
                          </a:solidFill>
                        </a:rPr>
                        <a:t>MM</a:t>
                      </a:r>
                    </a:p>
                  </a:txBody>
                  <a:tcPr marL="0" marR="70046" marT="28018" marB="210139">
                    <a:lnL w="12700" cmpd="sng">
                      <a:noFill/>
                      <a:prstDash val="solid"/>
                    </a:lnL>
                    <a:lnR w="12700" cmpd="sng">
                      <a:noFill/>
                      <a:prstDash val="solid"/>
                    </a:lnR>
                    <a:lnT w="38100" cmpd="sng">
                      <a:noFill/>
                    </a:lnT>
                    <a:lnB w="6350" cap="flat" cmpd="sng" algn="ctr">
                      <a:solidFill>
                        <a:schemeClr val="tx1"/>
                      </a:solidFill>
                      <a:prstDash val="solid"/>
                    </a:lnB>
                    <a:noFill/>
                  </a:tcPr>
                </a:tc>
                <a:tc>
                  <a:txBody>
                    <a:bodyPr/>
                    <a:lstStyle/>
                    <a:p>
                      <a:r>
                        <a:rPr lang="en-TR" sz="1500" cap="none" spc="0">
                          <a:solidFill>
                            <a:schemeClr val="tx1"/>
                          </a:solidFill>
                        </a:rPr>
                        <a:t>MM</a:t>
                      </a:r>
                    </a:p>
                  </a:txBody>
                  <a:tcPr marL="0" marR="70046" marT="28018" marB="210139">
                    <a:lnL w="12700" cmpd="sng">
                      <a:noFill/>
                      <a:prstDash val="solid"/>
                    </a:lnL>
                    <a:lnR w="12700" cmpd="sng">
                      <a:noFill/>
                      <a:prstDash val="solid"/>
                    </a:lnR>
                    <a:lnT w="38100" cmpd="sng">
                      <a:noFill/>
                    </a:lnT>
                    <a:lnB w="6350" cap="flat" cmpd="sng" algn="ctr">
                      <a:solidFill>
                        <a:schemeClr val="tx1"/>
                      </a:solidFill>
                      <a:prstDash val="solid"/>
                    </a:lnB>
                    <a:noFill/>
                  </a:tcPr>
                </a:tc>
                <a:extLst>
                  <a:ext uri="{0D108BD9-81ED-4DB2-BD59-A6C34878D82A}">
                    <a16:rowId xmlns:a16="http://schemas.microsoft.com/office/drawing/2014/main" val="579303656"/>
                  </a:ext>
                </a:extLst>
              </a:tr>
              <a:tr h="527682">
                <a:tc>
                  <a:txBody>
                    <a:bodyPr/>
                    <a:lstStyle/>
                    <a:p>
                      <a:r>
                        <a:rPr lang="en-TR" sz="1500" cap="none" spc="0">
                          <a:solidFill>
                            <a:schemeClr val="tx1"/>
                          </a:solidFill>
                        </a:rPr>
                        <a:t>Juventus</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4109934889"/>
                  </a:ext>
                </a:extLst>
              </a:tr>
              <a:tr h="527682">
                <a:tc>
                  <a:txBody>
                    <a:bodyPr/>
                    <a:lstStyle/>
                    <a:p>
                      <a:r>
                        <a:rPr lang="en-TR" sz="1500" cap="none" spc="0">
                          <a:solidFill>
                            <a:schemeClr val="tx1"/>
                          </a:solidFill>
                        </a:rPr>
                        <a:t>PSG</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r>
                        <a:rPr lang="en-TR" sz="1500" cap="none" spc="0">
                          <a:solidFill>
                            <a:schemeClr val="tx1"/>
                          </a:solidFill>
                        </a:rPr>
                        <a:t>MM-ZD</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extLst>
                  <a:ext uri="{0D108BD9-81ED-4DB2-BD59-A6C34878D82A}">
                    <a16:rowId xmlns:a16="http://schemas.microsoft.com/office/drawing/2014/main" val="2058471377"/>
                  </a:ext>
                </a:extLst>
              </a:tr>
              <a:tr h="527682">
                <a:tc>
                  <a:txBody>
                    <a:bodyPr/>
                    <a:lstStyle/>
                    <a:p>
                      <a:r>
                        <a:rPr lang="en-TR" sz="1500" cap="none" spc="0">
                          <a:solidFill>
                            <a:schemeClr val="tx1"/>
                          </a:solidFill>
                        </a:rPr>
                        <a:t>Marseille</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1809856875"/>
                  </a:ext>
                </a:extLst>
              </a:tr>
              <a:tr h="527682">
                <a:tc>
                  <a:txBody>
                    <a:bodyPr/>
                    <a:lstStyle/>
                    <a:p>
                      <a:r>
                        <a:rPr lang="en-TR" sz="1500" cap="none" spc="0">
                          <a:solidFill>
                            <a:schemeClr val="tx1"/>
                          </a:solidFill>
                        </a:rPr>
                        <a:t>Bayern Munich</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extLst>
                  <a:ext uri="{0D108BD9-81ED-4DB2-BD59-A6C34878D82A}">
                    <a16:rowId xmlns:a16="http://schemas.microsoft.com/office/drawing/2014/main" val="1611943227"/>
                  </a:ext>
                </a:extLst>
              </a:tr>
              <a:tr h="527682">
                <a:tc>
                  <a:txBody>
                    <a:bodyPr/>
                    <a:lstStyle/>
                    <a:p>
                      <a:r>
                        <a:rPr lang="en-TR" sz="1500" cap="none" spc="0">
                          <a:solidFill>
                            <a:schemeClr val="tx1"/>
                          </a:solidFill>
                        </a:rPr>
                        <a:t>Liverpool</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MM-ZD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3336096211"/>
                  </a:ext>
                </a:extLst>
              </a:tr>
              <a:tr h="527682">
                <a:tc>
                  <a:txBody>
                    <a:bodyPr/>
                    <a:lstStyle/>
                    <a:p>
                      <a:r>
                        <a:rPr lang="en-TR" sz="1500" cap="none" spc="0">
                          <a:solidFill>
                            <a:schemeClr val="tx1"/>
                          </a:solidFill>
                        </a:rPr>
                        <a:t>Manchester City</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r>
                        <a:rPr lang="en-TR" sz="1500" cap="none" spc="0">
                          <a:solidFill>
                            <a:schemeClr val="tx1"/>
                          </a:solidFill>
                        </a:rPr>
                        <a:t>MM-ZD</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tc>
                  <a:txBody>
                    <a:bodyPr/>
                    <a:lstStyle/>
                    <a:p>
                      <a:r>
                        <a:rPr lang="en-TR" sz="1500" cap="none" spc="0">
                          <a:solidFill>
                            <a:schemeClr val="tx1"/>
                          </a:solidFill>
                        </a:rPr>
                        <a:t>MM</a:t>
                      </a:r>
                    </a:p>
                  </a:txBody>
                  <a:tcPr marL="0" marR="70046" marT="28018" marB="210139">
                    <a:lnL w="12700" cmpd="sng">
                      <a:noFill/>
                      <a:prstDash val="solid"/>
                    </a:lnL>
                    <a:lnR w="12700" cmpd="sng">
                      <a:noFill/>
                      <a:prstDash val="solid"/>
                    </a:lnR>
                    <a:lnT w="12700" cmpd="sng">
                      <a:noFill/>
                      <a:prstDash val="solid"/>
                    </a:lnT>
                    <a:lnB w="6350" cap="flat" cmpd="sng" algn="ctr">
                      <a:solidFill>
                        <a:schemeClr val="tx1"/>
                      </a:solidFill>
                      <a:prstDash val="solid"/>
                    </a:lnB>
                    <a:noFill/>
                  </a:tcPr>
                </a:tc>
                <a:extLst>
                  <a:ext uri="{0D108BD9-81ED-4DB2-BD59-A6C34878D82A}">
                    <a16:rowId xmlns:a16="http://schemas.microsoft.com/office/drawing/2014/main" val="2723066458"/>
                  </a:ext>
                </a:extLst>
              </a:tr>
              <a:tr h="527682">
                <a:tc>
                  <a:txBody>
                    <a:bodyPr/>
                    <a:lstStyle/>
                    <a:p>
                      <a:r>
                        <a:rPr lang="en-TR" sz="1500" cap="none" spc="0">
                          <a:solidFill>
                            <a:schemeClr val="tx1"/>
                          </a:solidFill>
                        </a:rPr>
                        <a:t>Real Madrid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MM-ZD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MM-ZD</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tc>
                  <a:txBody>
                    <a:bodyPr/>
                    <a:lstStyle/>
                    <a:p>
                      <a:r>
                        <a:rPr lang="en-TR" sz="1500" cap="none" spc="0">
                          <a:solidFill>
                            <a:schemeClr val="tx1"/>
                          </a:solidFill>
                        </a:rPr>
                        <a:t>MM</a:t>
                      </a:r>
                    </a:p>
                  </a:txBody>
                  <a:tcPr marL="0" marR="70046" marT="28018" marB="210139">
                    <a:lnL w="12700" cmpd="sng">
                      <a:noFill/>
                      <a:prstDash val="solid"/>
                    </a:lnL>
                    <a:lnR w="12700" cmpd="sng">
                      <a:noFill/>
                      <a:prstDash val="solid"/>
                    </a:lnR>
                    <a:lnT w="6350" cap="flat" cmpd="sng" algn="ctr">
                      <a:solidFill>
                        <a:schemeClr val="tx1"/>
                      </a:solidFill>
                      <a:prstDash val="solid"/>
                    </a:lnT>
                    <a:lnB w="12700" cmpd="sng">
                      <a:noFill/>
                      <a:prstDash val="solid"/>
                    </a:lnB>
                    <a:solidFill>
                      <a:schemeClr val="bg1">
                        <a:lumMod val="95000"/>
                      </a:schemeClr>
                    </a:solidFill>
                  </a:tcPr>
                </a:tc>
                <a:extLst>
                  <a:ext uri="{0D108BD9-81ED-4DB2-BD59-A6C34878D82A}">
                    <a16:rowId xmlns:a16="http://schemas.microsoft.com/office/drawing/2014/main" val="3698142863"/>
                  </a:ext>
                </a:extLst>
              </a:tr>
              <a:tr h="527682">
                <a:tc>
                  <a:txBody>
                    <a:bodyPr/>
                    <a:lstStyle/>
                    <a:p>
                      <a:r>
                        <a:rPr lang="en-TR" sz="1500" cap="none" spc="0">
                          <a:solidFill>
                            <a:schemeClr val="tx1"/>
                          </a:solidFill>
                        </a:rPr>
                        <a:t>Barcelona</a:t>
                      </a:r>
                    </a:p>
                  </a:txBody>
                  <a:tcPr marL="0" marR="70046" marT="28018" marB="210139">
                    <a:lnL w="12700" cmpd="sng">
                      <a:noFill/>
                      <a:prstDash val="solid"/>
                    </a:lnL>
                    <a:lnR w="12700" cmpd="sng">
                      <a:noFill/>
                      <a:prstDash val="solid"/>
                    </a:lnR>
                    <a:lnT w="12700" cmpd="sng">
                      <a:noFill/>
                      <a:prstDash val="solid"/>
                    </a:lnT>
                    <a:lnB w="12700" cmpd="sng">
                      <a:noFill/>
                      <a:prstDash val="solid"/>
                    </a:lnB>
                    <a:noFill/>
                  </a:tcPr>
                </a:tc>
                <a:tc>
                  <a:txBody>
                    <a:bodyPr/>
                    <a:lstStyle/>
                    <a:p>
                      <a:r>
                        <a:rPr lang="en-TR" sz="1500" cap="none" spc="0">
                          <a:solidFill>
                            <a:schemeClr val="tx1"/>
                          </a:solidFill>
                        </a:rPr>
                        <a:t>ZD</a:t>
                      </a:r>
                    </a:p>
                  </a:txBody>
                  <a:tcPr marL="0" marR="70046" marT="28018" marB="210139">
                    <a:lnL w="12700" cmpd="sng">
                      <a:noFill/>
                      <a:prstDash val="solid"/>
                    </a:lnL>
                    <a:lnR w="12700" cmpd="sng">
                      <a:noFill/>
                      <a:prstDash val="solid"/>
                    </a:lnR>
                    <a:lnT w="12700" cmpd="sng">
                      <a:noFill/>
                      <a:prstDash val="solid"/>
                    </a:lnT>
                    <a:lnB w="12700" cmpd="sng">
                      <a:noFill/>
                      <a:prstDash val="solid"/>
                    </a:lnB>
                    <a:noFill/>
                  </a:tcPr>
                </a:tc>
                <a:tc>
                  <a:txBody>
                    <a:bodyPr/>
                    <a:lstStyle/>
                    <a:p>
                      <a:r>
                        <a:rPr lang="en-TR" sz="1500" cap="none" spc="0">
                          <a:solidFill>
                            <a:schemeClr val="tx1"/>
                          </a:solidFill>
                        </a:rPr>
                        <a:t>MM</a:t>
                      </a:r>
                    </a:p>
                  </a:txBody>
                  <a:tcPr marL="0" marR="70046" marT="28018" marB="210139">
                    <a:lnL w="12700" cmpd="sng">
                      <a:noFill/>
                      <a:prstDash val="solid"/>
                    </a:lnL>
                    <a:lnR w="12700" cmpd="sng">
                      <a:noFill/>
                      <a:prstDash val="solid"/>
                    </a:lnR>
                    <a:lnT w="12700" cmpd="sng">
                      <a:noFill/>
                      <a:prstDash val="solid"/>
                    </a:lnT>
                    <a:lnB w="12700" cmpd="sng">
                      <a:noFill/>
                      <a:prstDash val="solid"/>
                    </a:lnB>
                    <a:noFill/>
                  </a:tcPr>
                </a:tc>
                <a:tc>
                  <a:txBody>
                    <a:bodyPr/>
                    <a:lstStyle/>
                    <a:p>
                      <a:r>
                        <a:rPr lang="en-TR" sz="1500" cap="none" spc="0">
                          <a:solidFill>
                            <a:schemeClr val="tx1"/>
                          </a:solidFill>
                        </a:rPr>
                        <a:t>MM</a:t>
                      </a:r>
                    </a:p>
                  </a:txBody>
                  <a:tcPr marL="0" marR="70046" marT="28018" marB="210139">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34717890"/>
                  </a:ext>
                </a:extLst>
              </a:tr>
            </a:tbl>
          </a:graphicData>
        </a:graphic>
      </p:graphicFrame>
    </p:spTree>
    <p:extLst>
      <p:ext uri="{BB962C8B-B14F-4D97-AF65-F5344CB8AC3E}">
        <p14:creationId xmlns:p14="http://schemas.microsoft.com/office/powerpoint/2010/main" val="3151684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32">
            <a:extLst>
              <a:ext uri="{FF2B5EF4-FFF2-40B4-BE49-F238E27FC236}">
                <a16:creationId xmlns:a16="http://schemas.microsoft.com/office/drawing/2014/main" id="{C9002B31-A065-494A-B889-DFEFD7D890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34">
            <a:extLst>
              <a:ext uri="{FF2B5EF4-FFF2-40B4-BE49-F238E27FC236}">
                <a16:creationId xmlns:a16="http://schemas.microsoft.com/office/drawing/2014/main" id="{CB018903-3549-4A3B-A9DF-B26757CAA9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6" name="Rectangle 35">
              <a:extLst>
                <a:ext uri="{FF2B5EF4-FFF2-40B4-BE49-F238E27FC236}">
                  <a16:creationId xmlns:a16="http://schemas.microsoft.com/office/drawing/2014/main" id="{9E5D3F77-D07F-4F7D-97A2-E366830206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DC6F5A2D-56A0-4ED7-A3E2-3CF67608FC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04E0ABF-C404-3244-B1FA-72379AC01A08}"/>
              </a:ext>
            </a:extLst>
          </p:cNvPr>
          <p:cNvSpPr>
            <a:spLocks noGrp="1"/>
          </p:cNvSpPr>
          <p:nvPr>
            <p:ph type="title"/>
          </p:nvPr>
        </p:nvSpPr>
        <p:spPr>
          <a:xfrm>
            <a:off x="370114" y="563183"/>
            <a:ext cx="5257798" cy="726224"/>
          </a:xfrm>
        </p:spPr>
        <p:txBody>
          <a:bodyPr vert="horz" wrap="square" lIns="91440" tIns="45720" rIns="91440" bIns="45720" rtlCol="0" anchor="ctr">
            <a:normAutofit/>
          </a:bodyPr>
          <a:lstStyle/>
          <a:p>
            <a:r>
              <a:rPr lang="en-US" sz="2800" kern="1200" dirty="0">
                <a:solidFill>
                  <a:schemeClr val="tx1"/>
                </a:solidFill>
                <a:latin typeface="+mj-lt"/>
                <a:ea typeface="+mj-ea"/>
                <a:cs typeface="+mj-cs"/>
              </a:rPr>
              <a:t>Defensive Player Positioning</a:t>
            </a:r>
          </a:p>
        </p:txBody>
      </p:sp>
      <p:pic>
        <p:nvPicPr>
          <p:cNvPr id="5" name="Picture 4" descr="Diagram&#10;&#10;Description automatically generated">
            <a:extLst>
              <a:ext uri="{FF2B5EF4-FFF2-40B4-BE49-F238E27FC236}">
                <a16:creationId xmlns:a16="http://schemas.microsoft.com/office/drawing/2014/main" id="{B6839F5A-B8EF-364A-8540-182AED709A55}"/>
              </a:ext>
            </a:extLst>
          </p:cNvPr>
          <p:cNvPicPr>
            <a:picLocks noChangeAspect="1"/>
          </p:cNvPicPr>
          <p:nvPr/>
        </p:nvPicPr>
        <p:blipFill>
          <a:blip r:embed="rId2"/>
          <a:stretch>
            <a:fillRect/>
          </a:stretch>
        </p:blipFill>
        <p:spPr>
          <a:xfrm>
            <a:off x="-2541" y="2019523"/>
            <a:ext cx="2396224" cy="3549070"/>
          </a:xfrm>
          <a:prstGeom prst="rect">
            <a:avLst/>
          </a:prstGeom>
        </p:spPr>
      </p:pic>
      <p:pic>
        <p:nvPicPr>
          <p:cNvPr id="7" name="Picture 6" descr="Diagram, engineering drawing&#10;&#10;Description automatically generated">
            <a:extLst>
              <a:ext uri="{FF2B5EF4-FFF2-40B4-BE49-F238E27FC236}">
                <a16:creationId xmlns:a16="http://schemas.microsoft.com/office/drawing/2014/main" id="{ECB5479B-4628-EB4D-BD98-6C2829FC0590}"/>
              </a:ext>
            </a:extLst>
          </p:cNvPr>
          <p:cNvPicPr>
            <a:picLocks noChangeAspect="1"/>
          </p:cNvPicPr>
          <p:nvPr/>
        </p:nvPicPr>
        <p:blipFill>
          <a:blip r:embed="rId3"/>
          <a:stretch>
            <a:fillRect/>
          </a:stretch>
        </p:blipFill>
        <p:spPr>
          <a:xfrm>
            <a:off x="2391980" y="2019524"/>
            <a:ext cx="2396224" cy="3549069"/>
          </a:xfrm>
          <a:prstGeom prst="rect">
            <a:avLst/>
          </a:prstGeom>
        </p:spPr>
      </p:pic>
      <p:pic>
        <p:nvPicPr>
          <p:cNvPr id="10" name="Picture 9" descr="Diagram, engineering drawing&#10;&#10;Description automatically generated">
            <a:extLst>
              <a:ext uri="{FF2B5EF4-FFF2-40B4-BE49-F238E27FC236}">
                <a16:creationId xmlns:a16="http://schemas.microsoft.com/office/drawing/2014/main" id="{CE7B4B52-0E8D-4D47-96D6-75A37DFFBF8F}"/>
              </a:ext>
            </a:extLst>
          </p:cNvPr>
          <p:cNvPicPr>
            <a:picLocks noChangeAspect="1"/>
          </p:cNvPicPr>
          <p:nvPr/>
        </p:nvPicPr>
        <p:blipFill>
          <a:blip r:embed="rId4"/>
          <a:stretch>
            <a:fillRect/>
          </a:stretch>
        </p:blipFill>
        <p:spPr>
          <a:xfrm>
            <a:off x="4785663" y="2019524"/>
            <a:ext cx="2396225" cy="3549069"/>
          </a:xfrm>
          <a:prstGeom prst="rect">
            <a:avLst/>
          </a:prstGeom>
        </p:spPr>
      </p:pic>
      <p:pic>
        <p:nvPicPr>
          <p:cNvPr id="14" name="Picture 13" descr="Diagram, engineering drawing&#10;&#10;Description automatically generated">
            <a:extLst>
              <a:ext uri="{FF2B5EF4-FFF2-40B4-BE49-F238E27FC236}">
                <a16:creationId xmlns:a16="http://schemas.microsoft.com/office/drawing/2014/main" id="{58736A5F-C1D6-B044-B399-5C49ACBA9A54}"/>
              </a:ext>
            </a:extLst>
          </p:cNvPr>
          <p:cNvPicPr>
            <a:picLocks noChangeAspect="1"/>
          </p:cNvPicPr>
          <p:nvPr/>
        </p:nvPicPr>
        <p:blipFill>
          <a:blip r:embed="rId5"/>
          <a:stretch>
            <a:fillRect/>
          </a:stretch>
        </p:blipFill>
        <p:spPr>
          <a:xfrm>
            <a:off x="7180184" y="2019524"/>
            <a:ext cx="2396225" cy="3549069"/>
          </a:xfrm>
          <a:prstGeom prst="rect">
            <a:avLst/>
          </a:prstGeom>
        </p:spPr>
      </p:pic>
      <p:pic>
        <p:nvPicPr>
          <p:cNvPr id="17" name="Picture 16" descr="Diagram, engineering drawing&#10;&#10;Description automatically generated">
            <a:extLst>
              <a:ext uri="{FF2B5EF4-FFF2-40B4-BE49-F238E27FC236}">
                <a16:creationId xmlns:a16="http://schemas.microsoft.com/office/drawing/2014/main" id="{3ADA699C-CB08-4F49-BA5D-7E6757450D39}"/>
              </a:ext>
            </a:extLst>
          </p:cNvPr>
          <p:cNvPicPr>
            <a:picLocks noChangeAspect="1"/>
          </p:cNvPicPr>
          <p:nvPr/>
        </p:nvPicPr>
        <p:blipFill>
          <a:blip r:embed="rId6"/>
          <a:stretch>
            <a:fillRect/>
          </a:stretch>
        </p:blipFill>
        <p:spPr>
          <a:xfrm>
            <a:off x="9572164" y="2019523"/>
            <a:ext cx="2396225" cy="3549069"/>
          </a:xfrm>
          <a:prstGeom prst="rect">
            <a:avLst/>
          </a:prstGeom>
        </p:spPr>
      </p:pic>
      <p:sp>
        <p:nvSpPr>
          <p:cNvPr id="18" name="TextBox 17">
            <a:extLst>
              <a:ext uri="{FF2B5EF4-FFF2-40B4-BE49-F238E27FC236}">
                <a16:creationId xmlns:a16="http://schemas.microsoft.com/office/drawing/2014/main" id="{1FC86604-E70D-CF49-AD03-2A8FAF98AAB3}"/>
              </a:ext>
            </a:extLst>
          </p:cNvPr>
          <p:cNvSpPr txBox="1"/>
          <p:nvPr/>
        </p:nvSpPr>
        <p:spPr>
          <a:xfrm>
            <a:off x="4964823" y="730115"/>
            <a:ext cx="7117866" cy="923330"/>
          </a:xfrm>
          <a:prstGeom prst="rect">
            <a:avLst/>
          </a:prstGeom>
          <a:noFill/>
        </p:spPr>
        <p:txBody>
          <a:bodyPr wrap="square" rtlCol="0">
            <a:spAutoFit/>
          </a:bodyPr>
          <a:lstStyle/>
          <a:p>
            <a:r>
              <a:rPr lang="en-US" b="0" i="0" u="none" strike="noStrike" dirty="0">
                <a:effectLst/>
              </a:rPr>
              <a:t>The black dots represent the probable defensive positions of the team during a corner kick, while the other colors indicate observed player positions from previous matches.</a:t>
            </a:r>
            <a:endParaRPr lang="en-TR" dirty="0"/>
          </a:p>
        </p:txBody>
      </p:sp>
    </p:spTree>
    <p:extLst>
      <p:ext uri="{BB962C8B-B14F-4D97-AF65-F5344CB8AC3E}">
        <p14:creationId xmlns:p14="http://schemas.microsoft.com/office/powerpoint/2010/main" val="23756187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32">
            <a:extLst>
              <a:ext uri="{FF2B5EF4-FFF2-40B4-BE49-F238E27FC236}">
                <a16:creationId xmlns:a16="http://schemas.microsoft.com/office/drawing/2014/main" id="{C9002B31-A065-494A-B889-DFEFD7D890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34">
            <a:extLst>
              <a:ext uri="{FF2B5EF4-FFF2-40B4-BE49-F238E27FC236}">
                <a16:creationId xmlns:a16="http://schemas.microsoft.com/office/drawing/2014/main" id="{CB018903-3549-4A3B-A9DF-B26757CAA9C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6" name="Rectangle 35">
              <a:extLst>
                <a:ext uri="{FF2B5EF4-FFF2-40B4-BE49-F238E27FC236}">
                  <a16:creationId xmlns:a16="http://schemas.microsoft.com/office/drawing/2014/main" id="{9E5D3F77-D07F-4F7D-97A2-E366830206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DC6F5A2D-56A0-4ED7-A3E2-3CF67608FC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804E0ABF-C404-3244-B1FA-72379AC01A08}"/>
              </a:ext>
            </a:extLst>
          </p:cNvPr>
          <p:cNvSpPr>
            <a:spLocks noGrp="1"/>
          </p:cNvSpPr>
          <p:nvPr>
            <p:ph type="title"/>
          </p:nvPr>
        </p:nvSpPr>
        <p:spPr>
          <a:xfrm>
            <a:off x="549277" y="458033"/>
            <a:ext cx="5257798" cy="726224"/>
          </a:xfrm>
        </p:spPr>
        <p:txBody>
          <a:bodyPr vert="horz" wrap="square" lIns="91440" tIns="45720" rIns="91440" bIns="45720" rtlCol="0" anchor="ctr">
            <a:normAutofit/>
          </a:bodyPr>
          <a:lstStyle/>
          <a:p>
            <a:r>
              <a:rPr lang="en-US" sz="2800" kern="1200" dirty="0">
                <a:solidFill>
                  <a:schemeClr val="tx1"/>
                </a:solidFill>
                <a:latin typeface="+mj-lt"/>
                <a:ea typeface="+mj-ea"/>
                <a:cs typeface="+mj-cs"/>
              </a:rPr>
              <a:t>Defensive Player Positioning</a:t>
            </a:r>
          </a:p>
        </p:txBody>
      </p:sp>
      <p:pic>
        <p:nvPicPr>
          <p:cNvPr id="13" name="Picture 12" descr="Diagram, engineering drawing&#10;&#10;Description automatically generated">
            <a:extLst>
              <a:ext uri="{FF2B5EF4-FFF2-40B4-BE49-F238E27FC236}">
                <a16:creationId xmlns:a16="http://schemas.microsoft.com/office/drawing/2014/main" id="{1EDF3ADD-FB36-BF4D-8A01-D7CFF3B5E354}"/>
              </a:ext>
            </a:extLst>
          </p:cNvPr>
          <p:cNvPicPr>
            <a:picLocks noChangeAspect="1"/>
          </p:cNvPicPr>
          <p:nvPr/>
        </p:nvPicPr>
        <p:blipFill rotWithShape="1">
          <a:blip r:embed="rId2"/>
          <a:srcRect l="9138" r="8595"/>
          <a:stretch/>
        </p:blipFill>
        <p:spPr>
          <a:xfrm>
            <a:off x="550863" y="1557336"/>
            <a:ext cx="2638800" cy="4752000"/>
          </a:xfrm>
          <a:prstGeom prst="rect">
            <a:avLst/>
          </a:prstGeom>
          <a:effectLst>
            <a:outerShdw blurRad="508000" dist="101600" dir="5400000" algn="tl" rotWithShape="0">
              <a:prstClr val="black">
                <a:alpha val="10000"/>
              </a:prstClr>
            </a:outerShdw>
          </a:effectLst>
        </p:spPr>
      </p:pic>
      <p:pic>
        <p:nvPicPr>
          <p:cNvPr id="15" name="Picture 14" descr="Diagram&#10;&#10;Description automatically generated">
            <a:extLst>
              <a:ext uri="{FF2B5EF4-FFF2-40B4-BE49-F238E27FC236}">
                <a16:creationId xmlns:a16="http://schemas.microsoft.com/office/drawing/2014/main" id="{3F9DFC77-755A-644B-A37D-D8C7CD1F5FED}"/>
              </a:ext>
            </a:extLst>
          </p:cNvPr>
          <p:cNvPicPr>
            <a:picLocks noChangeAspect="1"/>
          </p:cNvPicPr>
          <p:nvPr/>
        </p:nvPicPr>
        <p:blipFill rotWithShape="1">
          <a:blip r:embed="rId3"/>
          <a:srcRect l="9191" r="8542"/>
          <a:stretch/>
        </p:blipFill>
        <p:spPr>
          <a:xfrm>
            <a:off x="3367493" y="1557339"/>
            <a:ext cx="2638800" cy="4752000"/>
          </a:xfrm>
          <a:prstGeom prst="rect">
            <a:avLst/>
          </a:prstGeom>
          <a:effectLst>
            <a:outerShdw blurRad="508000" dist="101600" dir="5400000" algn="tl" rotWithShape="0">
              <a:prstClr val="black">
                <a:alpha val="10000"/>
              </a:prstClr>
            </a:outerShdw>
          </a:effectLst>
        </p:spPr>
      </p:pic>
      <p:pic>
        <p:nvPicPr>
          <p:cNvPr id="9" name="Picture 8" descr="Diagram&#10;&#10;Description automatically generated">
            <a:extLst>
              <a:ext uri="{FF2B5EF4-FFF2-40B4-BE49-F238E27FC236}">
                <a16:creationId xmlns:a16="http://schemas.microsoft.com/office/drawing/2014/main" id="{B85733E3-0204-A84A-8CCD-A8C3EEBD3C16}"/>
              </a:ext>
            </a:extLst>
          </p:cNvPr>
          <p:cNvPicPr>
            <a:picLocks noChangeAspect="1"/>
          </p:cNvPicPr>
          <p:nvPr/>
        </p:nvPicPr>
        <p:blipFill rotWithShape="1">
          <a:blip r:embed="rId4"/>
          <a:srcRect l="9250" r="8483"/>
          <a:stretch/>
        </p:blipFill>
        <p:spPr>
          <a:xfrm>
            <a:off x="6184123" y="1557339"/>
            <a:ext cx="2638800" cy="4752000"/>
          </a:xfrm>
          <a:prstGeom prst="rect">
            <a:avLst/>
          </a:prstGeom>
          <a:effectLst>
            <a:outerShdw blurRad="508000" dist="101600" dir="5400000" algn="tl" rotWithShape="0">
              <a:prstClr val="black">
                <a:alpha val="10000"/>
              </a:prstClr>
            </a:outerShdw>
          </a:effectLst>
        </p:spPr>
      </p:pic>
      <p:pic>
        <p:nvPicPr>
          <p:cNvPr id="11" name="Picture 10" descr="Diagram&#10;&#10;Description automatically generated">
            <a:extLst>
              <a:ext uri="{FF2B5EF4-FFF2-40B4-BE49-F238E27FC236}">
                <a16:creationId xmlns:a16="http://schemas.microsoft.com/office/drawing/2014/main" id="{B975554B-1E22-B74A-A63A-B004A03C3F13}"/>
              </a:ext>
            </a:extLst>
          </p:cNvPr>
          <p:cNvPicPr>
            <a:picLocks noChangeAspect="1"/>
          </p:cNvPicPr>
          <p:nvPr/>
        </p:nvPicPr>
        <p:blipFill rotWithShape="1">
          <a:blip r:embed="rId5"/>
          <a:srcRect l="9275" r="8444" b="-4"/>
          <a:stretch/>
        </p:blipFill>
        <p:spPr>
          <a:xfrm>
            <a:off x="9000752" y="1557341"/>
            <a:ext cx="2638800" cy="4751387"/>
          </a:xfrm>
          <a:prstGeom prst="rect">
            <a:avLst/>
          </a:prstGeom>
          <a:effectLst>
            <a:outerShdw blurRad="508000" dist="101600" dir="5400000" algn="tl" rotWithShape="0">
              <a:prstClr val="black">
                <a:alpha val="10000"/>
              </a:prstClr>
            </a:outerShdw>
          </a:effectLst>
        </p:spPr>
      </p:pic>
    </p:spTree>
    <p:extLst>
      <p:ext uri="{BB962C8B-B14F-4D97-AF65-F5344CB8AC3E}">
        <p14:creationId xmlns:p14="http://schemas.microsoft.com/office/powerpoint/2010/main" val="30785785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TotalTime>
  <Words>297</Words>
  <Application>Microsoft Macintosh PowerPoint</Application>
  <PresentationFormat>Widescreen</PresentationFormat>
  <Paragraphs>72</Paragraphs>
  <Slides>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Unleashing Tactical Advantage: Empowering Coaching Staff with Insights for Opposition Analysis</vt:lpstr>
      <vt:lpstr>Attacking Strategies</vt:lpstr>
      <vt:lpstr>Defending Tactics</vt:lpstr>
      <vt:lpstr>Defensive Player Positioning</vt:lpstr>
      <vt:lpstr>Defensive Player Positioning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Unleashing Tactical Advantage: Empowering Coaching Staff with Insights for Opposition Analysis</dc:title>
  <dc:creator>Microsoft Office User</dc:creator>
  <cp:lastModifiedBy>Microsoft Office User</cp:lastModifiedBy>
  <cp:revision>6</cp:revision>
  <dcterms:created xsi:type="dcterms:W3CDTF">2023-05-28T08:29:05Z</dcterms:created>
  <dcterms:modified xsi:type="dcterms:W3CDTF">2023-05-28T10:17:26Z</dcterms:modified>
</cp:coreProperties>
</file>

<file path=docProps/thumbnail.jpeg>
</file>